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08_0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A_0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2A_581C4009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31_6D991AFB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313" r:id="rId5"/>
    <p:sldId id="263" r:id="rId6"/>
    <p:sldId id="264" r:id="rId7"/>
    <p:sldId id="265" r:id="rId8"/>
    <p:sldId id="266" r:id="rId9"/>
    <p:sldId id="299" r:id="rId10"/>
    <p:sldId id="318" r:id="rId11"/>
    <p:sldId id="298" r:id="rId12"/>
    <p:sldId id="315" r:id="rId13"/>
    <p:sldId id="316" r:id="rId14"/>
    <p:sldId id="317" r:id="rId15"/>
    <p:sldId id="305" r:id="rId16"/>
    <p:sldId id="309" r:id="rId17"/>
    <p:sldId id="308" r:id="rId18"/>
    <p:sldId id="310" r:id="rId19"/>
    <p:sldId id="311" r:id="rId20"/>
    <p:sldId id="270" r:id="rId21"/>
    <p:sldId id="271" r:id="rId2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540689-1479-AB28-34C0-7C4CC5EFBA3B}" name="Tommaso Batistoni" initials="TB" userId="iILFq/J7bQ0NTznMO7OCBQay5qamkxWmSi2ZP9JseeE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D543B-F505-4C1F-BA1C-BC0342A7D306}" v="19" dt="2026-03-17T20:38:05.840"/>
    <p1510:client id="{4BA94502-19F5-4149-B6C0-54EA553570E1}" v="100" dt="2026-03-18T16:27:31.396"/>
    <p1510:client id="{5D6985E1-7410-4543-8F90-512C20A17FE6}" v="975" dt="2026-03-18T11:16:23.292"/>
    <p1510:client id="{E7B2E6FD-4115-420F-86DD-FF12819A1C5B}" v="340" dt="2026-03-18T14:10:29.321"/>
    <p1510:client id="{F07AA8AB-7B71-4F00-B939-D426FB34BC41}" v="1050" dt="2026-03-19T00:07:48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71" d="100"/>
          <a:sy n="17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o Batistoni" userId="iILFq/J7bQ0NTznMO7OCBQay5qamkxWmSi2ZP9JseeE=" providerId="None" clId="Web-{5D6985E1-7410-4543-8F90-512C20A17FE6}"/>
    <pc:docChg chg="mod addSld delSld modSld sldOrd">
      <pc:chgData name="Tommaso Batistoni" userId="iILFq/J7bQ0NTznMO7OCBQay5qamkxWmSi2ZP9JseeE=" providerId="None" clId="Web-{5D6985E1-7410-4543-8F90-512C20A17FE6}" dt="2026-03-18T11:16:23.292" v="918"/>
      <pc:docMkLst>
        <pc:docMk/>
      </pc:docMkLst>
      <pc:sldChg chg="addSp delSp modSp">
        <pc:chgData name="Tommaso Batistoni" userId="iILFq/J7bQ0NTznMO7OCBQay5qamkxWmSi2ZP9JseeE=" providerId="None" clId="Web-{5D6985E1-7410-4543-8F90-512C20A17FE6}" dt="2026-03-18T11:16:23.292" v="918"/>
        <pc:sldMkLst>
          <pc:docMk/>
          <pc:sldMk cId="0" sldId="258"/>
        </pc:sldMkLst>
        <pc:spChg chg="del mod">
          <ac:chgData name="Tommaso Batistoni" userId="iILFq/J7bQ0NTznMO7OCBQay5qamkxWmSi2ZP9JseeE=" providerId="None" clId="Web-{5D6985E1-7410-4543-8F90-512C20A17FE6}" dt="2026-03-18T07:51:40.864" v="118"/>
          <ac:spMkLst>
            <pc:docMk/>
            <pc:sldMk cId="0" sldId="258"/>
            <ac:spMk id="5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17"/>
          <ac:spMkLst>
            <pc:docMk/>
            <pc:sldMk cId="0" sldId="258"/>
            <ac:spMk id="6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16"/>
          <ac:spMkLst>
            <pc:docMk/>
            <pc:sldMk cId="0" sldId="258"/>
            <ac:spMk id="7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15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14"/>
          <ac:spMkLst>
            <pc:docMk/>
            <pc:sldMk cId="0" sldId="258"/>
            <ac:spMk id="9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13"/>
          <ac:spMkLst>
            <pc:docMk/>
            <pc:sldMk cId="0" sldId="258"/>
            <ac:spMk id="10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12"/>
          <ac:spMkLst>
            <pc:docMk/>
            <pc:sldMk cId="0" sldId="258"/>
            <ac:spMk id="11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11"/>
          <ac:spMkLst>
            <pc:docMk/>
            <pc:sldMk cId="0" sldId="258"/>
            <ac:spMk id="12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10"/>
          <ac:spMkLst>
            <pc:docMk/>
            <pc:sldMk cId="0" sldId="258"/>
            <ac:spMk id="13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09"/>
          <ac:spMkLst>
            <pc:docMk/>
            <pc:sldMk cId="0" sldId="258"/>
            <ac:spMk id="14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08"/>
          <ac:spMkLst>
            <pc:docMk/>
            <pc:sldMk cId="0" sldId="258"/>
            <ac:spMk id="15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07"/>
          <ac:spMkLst>
            <pc:docMk/>
            <pc:sldMk cId="0" sldId="258"/>
            <ac:spMk id="16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64" v="106"/>
          <ac:spMkLst>
            <pc:docMk/>
            <pc:sldMk cId="0" sldId="258"/>
            <ac:spMk id="17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48" v="105"/>
          <ac:spMkLst>
            <pc:docMk/>
            <pc:sldMk cId="0" sldId="258"/>
            <ac:spMk id="18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7:51:40.848" v="104"/>
          <ac:spMkLst>
            <pc:docMk/>
            <pc:sldMk cId="0" sldId="258"/>
            <ac:spMk id="19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7:53:56.999" v="210" actId="1076"/>
          <ac:spMkLst>
            <pc:docMk/>
            <pc:sldMk cId="0" sldId="258"/>
            <ac:spMk id="20" creationId="{00000000-0000-0000-0000-000000000000}"/>
          </ac:spMkLst>
        </pc:spChg>
        <pc:spChg chg="add del mod">
          <ac:chgData name="Tommaso Batistoni" userId="iILFq/J7bQ0NTznMO7OCBQay5qamkxWmSi2ZP9JseeE=" providerId="None" clId="Web-{5D6985E1-7410-4543-8F90-512C20A17FE6}" dt="2026-03-18T08:28:05.844" v="645" actId="1076"/>
          <ac:spMkLst>
            <pc:docMk/>
            <pc:sldMk cId="0" sldId="258"/>
            <ac:spMk id="21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8:28:05.876" v="646" actId="1076"/>
          <ac:spMkLst>
            <pc:docMk/>
            <pc:sldMk cId="0" sldId="258"/>
            <ac:spMk id="22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8:28:05.907" v="647" actId="1076"/>
          <ac:spMkLst>
            <pc:docMk/>
            <pc:sldMk cId="0" sldId="258"/>
            <ac:spMk id="23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8:28:05.938" v="648" actId="1076"/>
          <ac:spMkLst>
            <pc:docMk/>
            <pc:sldMk cId="0" sldId="258"/>
            <ac:spMk id="24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40:47.690" v="766" actId="20577"/>
          <ac:spMkLst>
            <pc:docMk/>
            <pc:sldMk cId="0" sldId="258"/>
            <ac:spMk id="25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9:42:15.823" v="778"/>
          <ac:spMkLst>
            <pc:docMk/>
            <pc:sldMk cId="0" sldId="258"/>
            <ac:spMk id="26" creationId="{00000000-0000-0000-0000-000000000000}"/>
          </ac:spMkLst>
        </pc:spChg>
        <pc:spChg chg="add del mod">
          <ac:chgData name="Tommaso Batistoni" userId="iILFq/J7bQ0NTznMO7OCBQay5qamkxWmSi2ZP9JseeE=" providerId="None" clId="Web-{5D6985E1-7410-4543-8F90-512C20A17FE6}" dt="2026-03-18T09:42:15.823" v="777"/>
          <ac:spMkLst>
            <pc:docMk/>
            <pc:sldMk cId="0" sldId="258"/>
            <ac:spMk id="27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9:42:15.823" v="776"/>
          <ac:spMkLst>
            <pc:docMk/>
            <pc:sldMk cId="0" sldId="258"/>
            <ac:spMk id="28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9:42:15.823" v="775"/>
          <ac:spMkLst>
            <pc:docMk/>
            <pc:sldMk cId="0" sldId="258"/>
            <ac:spMk id="29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9:42:15.823" v="774"/>
          <ac:spMkLst>
            <pc:docMk/>
            <pc:sldMk cId="0" sldId="258"/>
            <ac:spMk id="30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9:42:15.823" v="773"/>
          <ac:spMkLst>
            <pc:docMk/>
            <pc:sldMk cId="0" sldId="258"/>
            <ac:spMk id="31" creationId="{00000000-0000-0000-0000-000000000000}"/>
          </ac:spMkLst>
        </pc:spChg>
        <pc:spChg chg="del mod">
          <ac:chgData name="Tommaso Batistoni" userId="iILFq/J7bQ0NTznMO7OCBQay5qamkxWmSi2ZP9JseeE=" providerId="None" clId="Web-{5D6985E1-7410-4543-8F90-512C20A17FE6}" dt="2026-03-18T08:27:19.467" v="612"/>
          <ac:spMkLst>
            <pc:docMk/>
            <pc:sldMk cId="0" sldId="258"/>
            <ac:spMk id="32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8:28:06.188" v="656" actId="1076"/>
          <ac:spMkLst>
            <pc:docMk/>
            <pc:sldMk cId="0" sldId="258"/>
            <ac:spMk id="33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8:28:06.219" v="657" actId="1076"/>
          <ac:spMkLst>
            <pc:docMk/>
            <pc:sldMk cId="0" sldId="258"/>
            <ac:spMk id="34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42:01.166" v="771" actId="20577"/>
          <ac:spMkLst>
            <pc:docMk/>
            <pc:sldMk cId="0" sldId="258"/>
            <ac:spMk id="35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8:28:06.266" v="659" actId="1076"/>
          <ac:spMkLst>
            <pc:docMk/>
            <pc:sldMk cId="0" sldId="258"/>
            <ac:spMk id="36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8:28:06.329" v="660" actId="1076"/>
          <ac:spMkLst>
            <pc:docMk/>
            <pc:sldMk cId="0" sldId="258"/>
            <ac:spMk id="37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7:54:04.015" v="228" actId="1076"/>
          <ac:spMkLst>
            <pc:docMk/>
            <pc:sldMk cId="0" sldId="258"/>
            <ac:spMk id="38" creationId="{00000000-0000-0000-0000-000000000000}"/>
          </ac:spMkLst>
        </pc:spChg>
        <pc:spChg chg="add mod">
          <ac:chgData name="Tommaso Batistoni" userId="iILFq/J7bQ0NTznMO7OCBQay5qamkxWmSi2ZP9JseeE=" providerId="None" clId="Web-{5D6985E1-7410-4543-8F90-512C20A17FE6}" dt="2026-03-18T07:54:04.046" v="229" actId="1076"/>
          <ac:spMkLst>
            <pc:docMk/>
            <pc:sldMk cId="0" sldId="258"/>
            <ac:spMk id="39" creationId="{FB2A122D-4414-FB2B-4A66-44D0B0BF884F}"/>
          </ac:spMkLst>
        </pc:spChg>
        <pc:spChg chg="add mod">
          <ac:chgData name="Tommaso Batistoni" userId="iILFq/J7bQ0NTznMO7OCBQay5qamkxWmSi2ZP9JseeE=" providerId="None" clId="Web-{5D6985E1-7410-4543-8F90-512C20A17FE6}" dt="2026-03-18T07:54:07.515" v="244" actId="20577"/>
          <ac:spMkLst>
            <pc:docMk/>
            <pc:sldMk cId="0" sldId="258"/>
            <ac:spMk id="40" creationId="{88EBE711-AE98-62DB-D065-B1ABE5D3FF8C}"/>
          </ac:spMkLst>
        </pc:spChg>
        <pc:spChg chg="add mod">
          <ac:chgData name="Tommaso Batistoni" userId="iILFq/J7bQ0NTznMO7OCBQay5qamkxWmSi2ZP9JseeE=" providerId="None" clId="Web-{5D6985E1-7410-4543-8F90-512C20A17FE6}" dt="2026-03-18T07:54:04.077" v="231" actId="1076"/>
          <ac:spMkLst>
            <pc:docMk/>
            <pc:sldMk cId="0" sldId="258"/>
            <ac:spMk id="41" creationId="{DD073964-7D30-B496-312E-434A6E556472}"/>
          </ac:spMkLst>
        </pc:spChg>
        <pc:spChg chg="mod">
          <ac:chgData name="Tommaso Batistoni" userId="iILFq/J7bQ0NTznMO7OCBQay5qamkxWmSi2ZP9JseeE=" providerId="None" clId="Web-{5D6985E1-7410-4543-8F90-512C20A17FE6}" dt="2026-03-18T07:54:04.093" v="232" actId="1076"/>
          <ac:spMkLst>
            <pc:docMk/>
            <pc:sldMk cId="0" sldId="258"/>
            <ac:spMk id="42" creationId="{007F54F0-CB1D-9F89-70EC-B1898DB113D8}"/>
          </ac:spMkLst>
        </pc:spChg>
        <pc:spChg chg="add mod">
          <ac:chgData name="Tommaso Batistoni" userId="iILFq/J7bQ0NTznMO7OCBQay5qamkxWmSi2ZP9JseeE=" providerId="None" clId="Web-{5D6985E1-7410-4543-8F90-512C20A17FE6}" dt="2026-03-18T07:54:04.108" v="233" actId="1076"/>
          <ac:spMkLst>
            <pc:docMk/>
            <pc:sldMk cId="0" sldId="258"/>
            <ac:spMk id="43" creationId="{1994C971-2636-147A-3909-AD8F03B45E0B}"/>
          </ac:spMkLst>
        </pc:spChg>
        <pc:spChg chg="mod">
          <ac:chgData name="Tommaso Batistoni" userId="iILFq/J7bQ0NTznMO7OCBQay5qamkxWmSi2ZP9JseeE=" providerId="None" clId="Web-{5D6985E1-7410-4543-8F90-512C20A17FE6}" dt="2026-03-18T07:54:04.140" v="234" actId="1076"/>
          <ac:spMkLst>
            <pc:docMk/>
            <pc:sldMk cId="0" sldId="258"/>
            <ac:spMk id="44" creationId="{E02C1F9B-1D46-B1B5-EA6F-4ACB5A89CC46}"/>
          </ac:spMkLst>
        </pc:spChg>
        <pc:spChg chg="add mod">
          <ac:chgData name="Tommaso Batistoni" userId="iILFq/J7bQ0NTznMO7OCBQay5qamkxWmSi2ZP9JseeE=" providerId="None" clId="Web-{5D6985E1-7410-4543-8F90-512C20A17FE6}" dt="2026-03-18T07:54:04.155" v="235" actId="1076"/>
          <ac:spMkLst>
            <pc:docMk/>
            <pc:sldMk cId="0" sldId="258"/>
            <ac:spMk id="45" creationId="{1CB03D7D-662F-126D-B38E-3302BAC0E5C8}"/>
          </ac:spMkLst>
        </pc:spChg>
        <pc:spChg chg="add mod">
          <ac:chgData name="Tommaso Batistoni" userId="iILFq/J7bQ0NTznMO7OCBQay5qamkxWmSi2ZP9JseeE=" providerId="None" clId="Web-{5D6985E1-7410-4543-8F90-512C20A17FE6}" dt="2026-03-18T07:54:04.171" v="236" actId="1076"/>
          <ac:spMkLst>
            <pc:docMk/>
            <pc:sldMk cId="0" sldId="258"/>
            <ac:spMk id="46" creationId="{61FB54D1-4315-6D71-8079-7E561DAA61B5}"/>
          </ac:spMkLst>
        </pc:spChg>
        <pc:spChg chg="add mod">
          <ac:chgData name="Tommaso Batistoni" userId="iILFq/J7bQ0NTznMO7OCBQay5qamkxWmSi2ZP9JseeE=" providerId="None" clId="Web-{5D6985E1-7410-4543-8F90-512C20A17FE6}" dt="2026-03-18T08:06:32.540" v="408" actId="1076"/>
          <ac:spMkLst>
            <pc:docMk/>
            <pc:sldMk cId="0" sldId="258"/>
            <ac:spMk id="47" creationId="{30DE9C3A-F8F6-CB1F-021A-9BA86FB3ED38}"/>
          </ac:spMkLst>
        </pc:spChg>
        <pc:spChg chg="add mod">
          <ac:chgData name="Tommaso Batistoni" userId="iILFq/J7bQ0NTznMO7OCBQay5qamkxWmSi2ZP9JseeE=" providerId="None" clId="Web-{5D6985E1-7410-4543-8F90-512C20A17FE6}" dt="2026-03-18T07:54:55.845" v="251" actId="1076"/>
          <ac:spMkLst>
            <pc:docMk/>
            <pc:sldMk cId="0" sldId="258"/>
            <ac:spMk id="48" creationId="{DAEB89B4-CB5D-9AB5-678D-795312A0D305}"/>
          </ac:spMkLst>
        </pc:spChg>
        <pc:spChg chg="add mod">
          <ac:chgData name="Tommaso Batistoni" userId="iILFq/J7bQ0NTznMO7OCBQay5qamkxWmSi2ZP9JseeE=" providerId="None" clId="Web-{5D6985E1-7410-4543-8F90-512C20A17FE6}" dt="2026-03-18T07:54:04.218" v="239" actId="1076"/>
          <ac:spMkLst>
            <pc:docMk/>
            <pc:sldMk cId="0" sldId="258"/>
            <ac:spMk id="49" creationId="{AF58B562-FAE3-7407-3EFB-DAA2A7D9B86E}"/>
          </ac:spMkLst>
        </pc:spChg>
        <pc:spChg chg="mod">
          <ac:chgData name="Tommaso Batistoni" userId="iILFq/J7bQ0NTznMO7OCBQay5qamkxWmSi2ZP9JseeE=" providerId="None" clId="Web-{5D6985E1-7410-4543-8F90-512C20A17FE6}" dt="2026-03-18T07:54:04.249" v="240" actId="1076"/>
          <ac:spMkLst>
            <pc:docMk/>
            <pc:sldMk cId="0" sldId="258"/>
            <ac:spMk id="50" creationId="{0ADC934A-751C-B17D-5A76-A83EA458C8CF}"/>
          </ac:spMkLst>
        </pc:spChg>
        <pc:spChg chg="add mod">
          <ac:chgData name="Tommaso Batistoni" userId="iILFq/J7bQ0NTznMO7OCBQay5qamkxWmSi2ZP9JseeE=" providerId="None" clId="Web-{5D6985E1-7410-4543-8F90-512C20A17FE6}" dt="2026-03-18T08:06:32.540" v="407" actId="1076"/>
          <ac:spMkLst>
            <pc:docMk/>
            <pc:sldMk cId="0" sldId="258"/>
            <ac:spMk id="51" creationId="{ED5FFC20-6F56-CE14-48A5-D4F823DD14E9}"/>
          </ac:spMkLst>
        </pc:spChg>
        <pc:spChg chg="mod">
          <ac:chgData name="Tommaso Batistoni" userId="iILFq/J7bQ0NTznMO7OCBQay5qamkxWmSi2ZP9JseeE=" providerId="None" clId="Web-{5D6985E1-7410-4543-8F90-512C20A17FE6}" dt="2026-03-18T07:54:04.296" v="242" actId="1076"/>
          <ac:spMkLst>
            <pc:docMk/>
            <pc:sldMk cId="0" sldId="258"/>
            <ac:spMk id="52" creationId="{51E832F4-C136-05E9-D50B-503AB843824A}"/>
          </ac:spMkLst>
        </pc:spChg>
        <pc:spChg chg="mod">
          <ac:chgData name="Tommaso Batistoni" userId="iILFq/J7bQ0NTznMO7OCBQay5qamkxWmSi2ZP9JseeE=" providerId="None" clId="Web-{5D6985E1-7410-4543-8F90-512C20A17FE6}" dt="2026-03-18T07:54:04.311" v="243" actId="1076"/>
          <ac:spMkLst>
            <pc:docMk/>
            <pc:sldMk cId="0" sldId="258"/>
            <ac:spMk id="53" creationId="{D208E269-AB3C-B7F4-F475-E82E2EF0AE63}"/>
          </ac:spMkLst>
        </pc:spChg>
        <pc:spChg chg="add del mod">
          <ac:chgData name="Tommaso Batistoni" userId="iILFq/J7bQ0NTznMO7OCBQay5qamkxWmSi2ZP9JseeE=" providerId="None" clId="Web-{5D6985E1-7410-4543-8F90-512C20A17FE6}" dt="2026-03-18T07:53:46.404" v="209"/>
          <ac:spMkLst>
            <pc:docMk/>
            <pc:sldMk cId="0" sldId="258"/>
            <ac:spMk id="54" creationId="{327D0F60-771B-43A9-F520-5AFAF3DF03C1}"/>
          </ac:spMkLst>
        </pc:spChg>
        <pc:spChg chg="add mod">
          <ac:chgData name="Tommaso Batistoni" userId="iILFq/J7bQ0NTznMO7OCBQay5qamkxWmSi2ZP9JseeE=" providerId="None" clId="Web-{5D6985E1-7410-4543-8F90-512C20A17FE6}" dt="2026-03-18T08:28:06.360" v="661" actId="1076"/>
          <ac:spMkLst>
            <pc:docMk/>
            <pc:sldMk cId="0" sldId="258"/>
            <ac:spMk id="55" creationId="{8981ED20-54F8-554D-3AB6-D89F7789E44D}"/>
          </ac:spMkLst>
        </pc:spChg>
        <pc:spChg chg="add del mod">
          <ac:chgData name="Tommaso Batistoni" userId="iILFq/J7bQ0NTznMO7OCBQay5qamkxWmSi2ZP9JseeE=" providerId="None" clId="Web-{5D6985E1-7410-4543-8F90-512C20A17FE6}" dt="2026-03-18T08:08:16.510" v="447"/>
          <ac:spMkLst>
            <pc:docMk/>
            <pc:sldMk cId="0" sldId="258"/>
            <ac:spMk id="56" creationId="{1DEDD72D-B912-31FF-CC3F-3347C2A65FDB}"/>
          </ac:spMkLst>
        </pc:spChg>
        <pc:spChg chg="add del mod">
          <ac:chgData name="Tommaso Batistoni" userId="iILFq/J7bQ0NTznMO7OCBQay5qamkxWmSi2ZP9JseeE=" providerId="None" clId="Web-{5D6985E1-7410-4543-8F90-512C20A17FE6}" dt="2026-03-18T08:08:20.198" v="448"/>
          <ac:spMkLst>
            <pc:docMk/>
            <pc:sldMk cId="0" sldId="258"/>
            <ac:spMk id="57" creationId="{613A74E4-5105-2FA6-6A39-3D3F431EC09A}"/>
          </ac:spMkLst>
        </pc:spChg>
        <pc:spChg chg="add del mod">
          <ac:chgData name="Tommaso Batistoni" userId="iILFq/J7bQ0NTznMO7OCBQay5qamkxWmSi2ZP9JseeE=" providerId="None" clId="Web-{5D6985E1-7410-4543-8F90-512C20A17FE6}" dt="2026-03-18T08:08:38.796" v="453"/>
          <ac:spMkLst>
            <pc:docMk/>
            <pc:sldMk cId="0" sldId="258"/>
            <ac:spMk id="58" creationId="{C82FB4CE-1F82-206D-2D4A-E0455FC5E222}"/>
          </ac:spMkLst>
        </pc:spChg>
        <pc:spChg chg="add del mod">
          <ac:chgData name="Tommaso Batistoni" userId="iILFq/J7bQ0NTznMO7OCBQay5qamkxWmSi2ZP9JseeE=" providerId="None" clId="Web-{5D6985E1-7410-4543-8F90-512C20A17FE6}" dt="2026-03-18T08:08:26.761" v="450"/>
          <ac:spMkLst>
            <pc:docMk/>
            <pc:sldMk cId="0" sldId="258"/>
            <ac:spMk id="59" creationId="{4ABCF2EB-87AA-ED77-A72D-4B4DB56E245C}"/>
          </ac:spMkLst>
        </pc:spChg>
        <pc:spChg chg="add del mod">
          <ac:chgData name="Tommaso Batistoni" userId="iILFq/J7bQ0NTznMO7OCBQay5qamkxWmSi2ZP9JseeE=" providerId="None" clId="Web-{5D6985E1-7410-4543-8F90-512C20A17FE6}" dt="2026-03-18T08:08:29.136" v="451"/>
          <ac:spMkLst>
            <pc:docMk/>
            <pc:sldMk cId="0" sldId="258"/>
            <ac:spMk id="60" creationId="{0EE0A968-67CF-CEAB-9AAE-3C7710C3BBB1}"/>
          </ac:spMkLst>
        </pc:spChg>
        <pc:spChg chg="add del mod">
          <ac:chgData name="Tommaso Batistoni" userId="iILFq/J7bQ0NTznMO7OCBQay5qamkxWmSi2ZP9JseeE=" providerId="None" clId="Web-{5D6985E1-7410-4543-8F90-512C20A17FE6}" dt="2026-03-18T08:25:37.305" v="598"/>
          <ac:spMkLst>
            <pc:docMk/>
            <pc:sldMk cId="0" sldId="258"/>
            <ac:spMk id="61" creationId="{9AFC35D1-277B-F04D-407C-EE863EB04DD0}"/>
          </ac:spMkLst>
        </pc:spChg>
        <pc:spChg chg="add mod">
          <ac:chgData name="Tommaso Batistoni" userId="iILFq/J7bQ0NTznMO7OCBQay5qamkxWmSi2ZP9JseeE=" providerId="None" clId="Web-{5D6985E1-7410-4543-8F90-512C20A17FE6}" dt="2026-03-18T08:28:06.391" v="662" actId="1076"/>
          <ac:spMkLst>
            <pc:docMk/>
            <pc:sldMk cId="0" sldId="258"/>
            <ac:spMk id="62" creationId="{05AA1BA3-8E2C-A6F2-FD4E-310AE8D9BCC8}"/>
          </ac:spMkLst>
        </pc:spChg>
        <pc:spChg chg="add mod">
          <ac:chgData name="Tommaso Batistoni" userId="iILFq/J7bQ0NTznMO7OCBQay5qamkxWmSi2ZP9JseeE=" providerId="None" clId="Web-{5D6985E1-7410-4543-8F90-512C20A17FE6}" dt="2026-03-18T08:28:06.422" v="663" actId="1076"/>
          <ac:spMkLst>
            <pc:docMk/>
            <pc:sldMk cId="0" sldId="258"/>
            <ac:spMk id="63" creationId="{8AAFFCDB-BC71-C03A-28F7-CCE42DE8CD78}"/>
          </ac:spMkLst>
        </pc:spChg>
        <pc:spChg chg="add mod">
          <ac:chgData name="Tommaso Batistoni" userId="iILFq/J7bQ0NTznMO7OCBQay5qamkxWmSi2ZP9JseeE=" providerId="None" clId="Web-{5D6985E1-7410-4543-8F90-512C20A17FE6}" dt="2026-03-18T09:42:05.697" v="772" actId="20577"/>
          <ac:spMkLst>
            <pc:docMk/>
            <pc:sldMk cId="0" sldId="258"/>
            <ac:spMk id="64" creationId="{0529C366-5844-4AC1-D357-8A59A775B389}"/>
          </ac:spMkLst>
        </pc:spChg>
        <pc:spChg chg="add mod">
          <ac:chgData name="Tommaso Batistoni" userId="iILFq/J7bQ0NTznMO7OCBQay5qamkxWmSi2ZP9JseeE=" providerId="None" clId="Web-{5D6985E1-7410-4543-8F90-512C20A17FE6}" dt="2026-03-18T08:28:06.485" v="665" actId="1076"/>
          <ac:spMkLst>
            <pc:docMk/>
            <pc:sldMk cId="0" sldId="258"/>
            <ac:spMk id="65" creationId="{203F3E16-5365-10C5-0ABF-6253A3839F92}"/>
          </ac:spMkLst>
        </pc:spChg>
        <pc:spChg chg="add mod">
          <ac:chgData name="Tommaso Batistoni" userId="iILFq/J7bQ0NTznMO7OCBQay5qamkxWmSi2ZP9JseeE=" providerId="None" clId="Web-{5D6985E1-7410-4543-8F90-512C20A17FE6}" dt="2026-03-18T08:28:06.516" v="666" actId="1076"/>
          <ac:spMkLst>
            <pc:docMk/>
            <pc:sldMk cId="0" sldId="258"/>
            <ac:spMk id="66" creationId="{F5B1B7FA-40DA-594B-2EDB-8B8179822C82}"/>
          </ac:spMkLst>
        </pc:spChg>
        <pc:spChg chg="add del mod">
          <ac:chgData name="Tommaso Batistoni" userId="iILFq/J7bQ0NTznMO7OCBQay5qamkxWmSi2ZP9JseeE=" providerId="None" clId="Web-{5D6985E1-7410-4543-8F90-512C20A17FE6}" dt="2026-03-18T08:12:17.169" v="520"/>
          <ac:spMkLst>
            <pc:docMk/>
            <pc:sldMk cId="0" sldId="258"/>
            <ac:spMk id="67" creationId="{62C28A06-449C-61DD-820D-680CF0AFF833}"/>
          </ac:spMkLst>
        </pc:spChg>
        <pc:spChg chg="add del mod">
          <ac:chgData name="Tommaso Batistoni" userId="iILFq/J7bQ0NTznMO7OCBQay5qamkxWmSi2ZP9JseeE=" providerId="None" clId="Web-{5D6985E1-7410-4543-8F90-512C20A17FE6}" dt="2026-03-18T11:16:23.292" v="918"/>
          <ac:spMkLst>
            <pc:docMk/>
            <pc:sldMk cId="0" sldId="258"/>
            <ac:spMk id="68" creationId="{50575367-F718-D6E3-1478-AA67F5D095EF}"/>
          </ac:spMkLst>
        </pc:spChg>
        <pc:spChg chg="add mod">
          <ac:chgData name="Tommaso Batistoni" userId="iILFq/J7bQ0NTznMO7OCBQay5qamkxWmSi2ZP9JseeE=" providerId="None" clId="Web-{5D6985E1-7410-4543-8F90-512C20A17FE6}" dt="2026-03-18T08:28:06.579" v="668" actId="1076"/>
          <ac:spMkLst>
            <pc:docMk/>
            <pc:sldMk cId="0" sldId="258"/>
            <ac:spMk id="69" creationId="{8438ADA9-FFCB-7202-5692-80D23819EA13}"/>
          </ac:spMkLst>
        </pc:spChg>
      </pc:sldChg>
      <pc:sldChg chg="ord">
        <pc:chgData name="Tommaso Batistoni" userId="iILFq/J7bQ0NTznMO7OCBQay5qamkxWmSi2ZP9JseeE=" providerId="None" clId="Web-{5D6985E1-7410-4543-8F90-512C20A17FE6}" dt="2026-03-18T07:45:35.039" v="0"/>
        <pc:sldMkLst>
          <pc:docMk/>
          <pc:sldMk cId="0" sldId="259"/>
        </pc:sldMkLst>
      </pc:sldChg>
      <pc:sldChg chg="addSp modSp del">
        <pc:chgData name="Tommaso Batistoni" userId="iILFq/J7bQ0NTznMO7OCBQay5qamkxWmSi2ZP9JseeE=" providerId="None" clId="Web-{5D6985E1-7410-4543-8F90-512C20A17FE6}" dt="2026-03-18T09:39:37.860" v="761"/>
        <pc:sldMkLst>
          <pc:docMk/>
          <pc:sldMk cId="0" sldId="260"/>
        </pc:sldMkLst>
        <pc:spChg chg="mod">
          <ac:chgData name="Tommaso Batistoni" userId="iILFq/J7bQ0NTznMO7OCBQay5qamkxWmSi2ZP9JseeE=" providerId="None" clId="Web-{5D6985E1-7410-4543-8F90-512C20A17FE6}" dt="2026-03-18T07:59:51.906" v="344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18:33.668" v="674" actId="14100"/>
          <ac:spMkLst>
            <pc:docMk/>
            <pc:sldMk cId="0" sldId="260"/>
            <ac:spMk id="5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18:33.699" v="675" actId="14100"/>
          <ac:spMkLst>
            <pc:docMk/>
            <pc:sldMk cId="0" sldId="260"/>
            <ac:spMk id="6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18:33.714" v="676" actId="14100"/>
          <ac:spMkLst>
            <pc:docMk/>
            <pc:sldMk cId="0" sldId="260"/>
            <ac:spMk id="7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18:45.418" v="679" actId="14100"/>
          <ac:spMkLst>
            <pc:docMk/>
            <pc:sldMk cId="0" sldId="260"/>
            <ac:spMk id="8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20:26.512" v="699" actId="205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7:56:33.555" v="267" actId="14100"/>
          <ac:spMkLst>
            <pc:docMk/>
            <pc:sldMk cId="0" sldId="260"/>
            <ac:spMk id="12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7:56:33.555" v="268" actId="14100"/>
          <ac:spMkLst>
            <pc:docMk/>
            <pc:sldMk cId="0" sldId="260"/>
            <ac:spMk id="14" creationId="{00000000-0000-0000-0000-000000000000}"/>
          </ac:spMkLst>
        </pc:spChg>
        <pc:picChg chg="add mod">
          <ac:chgData name="Tommaso Batistoni" userId="iILFq/J7bQ0NTznMO7OCBQay5qamkxWmSi2ZP9JseeE=" providerId="None" clId="Web-{5D6985E1-7410-4543-8F90-512C20A17FE6}" dt="2026-03-18T09:19:31.637" v="686" actId="14100"/>
          <ac:picMkLst>
            <pc:docMk/>
            <pc:sldMk cId="0" sldId="260"/>
            <ac:picMk id="10" creationId="{CFEFD0E4-F9B1-9DFF-9D8E-628232B7D290}"/>
          </ac:picMkLst>
        </pc:picChg>
      </pc:sldChg>
      <pc:sldChg chg="modSp del">
        <pc:chgData name="Tommaso Batistoni" userId="iILFq/J7bQ0NTznMO7OCBQay5qamkxWmSi2ZP9JseeE=" providerId="None" clId="Web-{5D6985E1-7410-4543-8F90-512C20A17FE6}" dt="2026-03-18T09:20:45.418" v="701"/>
        <pc:sldMkLst>
          <pc:docMk/>
          <pc:sldMk cId="0" sldId="261"/>
        </pc:sldMkLst>
        <pc:spChg chg="mod">
          <ac:chgData name="Tommaso Batistoni" userId="iILFq/J7bQ0NTznMO7OCBQay5qamkxWmSi2ZP9JseeE=" providerId="None" clId="Web-{5D6985E1-7410-4543-8F90-512C20A17FE6}" dt="2026-03-18T08:00:07.016" v="346" actId="20577"/>
          <ac:spMkLst>
            <pc:docMk/>
            <pc:sldMk cId="0" sldId="261"/>
            <ac:spMk id="3" creationId="{00000000-0000-0000-0000-000000000000}"/>
          </ac:spMkLst>
        </pc:spChg>
      </pc:sldChg>
      <pc:sldChg chg="del">
        <pc:chgData name="Tommaso Batistoni" userId="iILFq/J7bQ0NTznMO7OCBQay5qamkxWmSi2ZP9JseeE=" providerId="None" clId="Web-{5D6985E1-7410-4543-8F90-512C20A17FE6}" dt="2026-03-18T09:20:45.403" v="700"/>
        <pc:sldMkLst>
          <pc:docMk/>
          <pc:sldMk cId="0" sldId="262"/>
        </pc:sldMkLst>
      </pc:sldChg>
      <pc:sldChg chg="delSp modSp">
        <pc:chgData name="Tommaso Batistoni" userId="iILFq/J7bQ0NTznMO7OCBQay5qamkxWmSi2ZP9JseeE=" providerId="None" clId="Web-{5D6985E1-7410-4543-8F90-512C20A17FE6}" dt="2026-03-18T09:55:06.159" v="893" actId="20577"/>
        <pc:sldMkLst>
          <pc:docMk/>
          <pc:sldMk cId="0" sldId="263"/>
        </pc:sldMkLst>
        <pc:spChg chg="mod">
          <ac:chgData name="Tommaso Batistoni" userId="iILFq/J7bQ0NTznMO7OCBQay5qamkxWmSi2ZP9JseeE=" providerId="None" clId="Web-{5D6985E1-7410-4543-8F90-512C20A17FE6}" dt="2026-03-18T09:44:22.034" v="785" actId="20577"/>
          <ac:spMkLst>
            <pc:docMk/>
            <pc:sldMk cId="0" sldId="263"/>
            <ac:spMk id="3" creationId="{00000000-0000-0000-0000-000000000000}"/>
          </ac:spMkLst>
        </pc:spChg>
        <pc:spChg chg="del">
          <ac:chgData name="Tommaso Batistoni" userId="iILFq/J7bQ0NTznMO7OCBQay5qamkxWmSi2ZP9JseeE=" providerId="None" clId="Web-{5D6985E1-7410-4543-8F90-512C20A17FE6}" dt="2026-03-18T09:44:59.649" v="789"/>
          <ac:spMkLst>
            <pc:docMk/>
            <pc:sldMk cId="0" sldId="263"/>
            <ac:spMk id="6" creationId="{00000000-0000-0000-0000-000000000000}"/>
          </ac:spMkLst>
        </pc:spChg>
        <pc:spChg chg="del">
          <ac:chgData name="Tommaso Batistoni" userId="iILFq/J7bQ0NTznMO7OCBQay5qamkxWmSi2ZP9JseeE=" providerId="None" clId="Web-{5D6985E1-7410-4543-8F90-512C20A17FE6}" dt="2026-03-18T09:44:57.739" v="788"/>
          <ac:spMkLst>
            <pc:docMk/>
            <pc:sldMk cId="0" sldId="263"/>
            <ac:spMk id="7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45:02.148" v="790" actId="20577"/>
          <ac:spMkLst>
            <pc:docMk/>
            <pc:sldMk cId="0" sldId="263"/>
            <ac:spMk id="9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54:51.143" v="885" actId="20577"/>
          <ac:spMkLst>
            <pc:docMk/>
            <pc:sldMk cId="0" sldId="263"/>
            <ac:spMk id="10" creationId="{00000000-0000-0000-0000-000000000000}"/>
          </ac:spMkLst>
        </pc:spChg>
        <pc:spChg chg="del">
          <ac:chgData name="Tommaso Batistoni" userId="iILFq/J7bQ0NTznMO7OCBQay5qamkxWmSi2ZP9JseeE=" providerId="None" clId="Web-{5D6985E1-7410-4543-8F90-512C20A17FE6}" dt="2026-03-18T09:44:53.801" v="787"/>
          <ac:spMkLst>
            <pc:docMk/>
            <pc:sldMk cId="0" sldId="263"/>
            <ac:spMk id="16" creationId="{00000000-0000-0000-0000-000000000000}"/>
          </ac:spMkLst>
        </pc:spChg>
        <pc:spChg chg="del">
          <ac:chgData name="Tommaso Batistoni" userId="iILFq/J7bQ0NTznMO7OCBQay5qamkxWmSi2ZP9JseeE=" providerId="None" clId="Web-{5D6985E1-7410-4543-8F90-512C20A17FE6}" dt="2026-03-18T09:44:51.879" v="786"/>
          <ac:spMkLst>
            <pc:docMk/>
            <pc:sldMk cId="0" sldId="263"/>
            <ac:spMk id="17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45:05.443" v="791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54:59.346" v="892" actId="20577"/>
          <ac:spMkLst>
            <pc:docMk/>
            <pc:sldMk cId="0" sldId="263"/>
            <ac:spMk id="20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46:59.525" v="803" actId="20577"/>
          <ac:spMkLst>
            <pc:docMk/>
            <pc:sldMk cId="0" sldId="263"/>
            <ac:spMk id="21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53:31.939" v="863" actId="20577"/>
          <ac:spMkLst>
            <pc:docMk/>
            <pc:sldMk cId="0" sldId="263"/>
            <ac:spMk id="23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53:47.017" v="883" actId="20577"/>
          <ac:spMkLst>
            <pc:docMk/>
            <pc:sldMk cId="0" sldId="263"/>
            <ac:spMk id="24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45:29.256" v="795" actId="20577"/>
          <ac:spMkLst>
            <pc:docMk/>
            <pc:sldMk cId="0" sldId="263"/>
            <ac:spMk id="29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55:06.159" v="893" actId="20577"/>
          <ac:spMkLst>
            <pc:docMk/>
            <pc:sldMk cId="0" sldId="263"/>
            <ac:spMk id="30" creationId="{00000000-0000-0000-0000-000000000000}"/>
          </ac:spMkLst>
        </pc:spChg>
      </pc:sldChg>
      <pc:sldChg chg="modSp">
        <pc:chgData name="Tommaso Batistoni" userId="iILFq/J7bQ0NTznMO7OCBQay5qamkxWmSi2ZP9JseeE=" providerId="None" clId="Web-{5D6985E1-7410-4543-8F90-512C20A17FE6}" dt="2026-03-18T09:55:31.018" v="896" actId="20577"/>
        <pc:sldMkLst>
          <pc:docMk/>
          <pc:sldMk cId="0" sldId="264"/>
        </pc:sldMkLst>
        <pc:spChg chg="mod">
          <ac:chgData name="Tommaso Batistoni" userId="iILFq/J7bQ0NTznMO7OCBQay5qamkxWmSi2ZP9JseeE=" providerId="None" clId="Web-{5D6985E1-7410-4543-8F90-512C20A17FE6}" dt="2026-03-18T09:55:31.018" v="896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37:17.030" v="754" actId="20577"/>
          <ac:spMkLst>
            <pc:docMk/>
            <pc:sldMk cId="0" sldId="264"/>
            <ac:spMk id="6" creationId="{00000000-0000-0000-0000-000000000000}"/>
          </ac:spMkLst>
        </pc:spChg>
        <pc:spChg chg="mod">
          <ac:chgData name="Tommaso Batistoni" userId="iILFq/J7bQ0NTznMO7OCBQay5qamkxWmSi2ZP9JseeE=" providerId="None" clId="Web-{5D6985E1-7410-4543-8F90-512C20A17FE6}" dt="2026-03-18T09:37:24.014" v="760" actId="20577"/>
          <ac:spMkLst>
            <pc:docMk/>
            <pc:sldMk cId="0" sldId="264"/>
            <ac:spMk id="10" creationId="{00000000-0000-0000-0000-000000000000}"/>
          </ac:spMkLst>
        </pc:spChg>
      </pc:sldChg>
      <pc:sldChg chg="modSp">
        <pc:chgData name="Tommaso Batistoni" userId="iILFq/J7bQ0NTznMO7OCBQay5qamkxWmSi2ZP9JseeE=" providerId="None" clId="Web-{5D6985E1-7410-4543-8F90-512C20A17FE6}" dt="2026-03-18T10:07:40.377" v="910" actId="20577"/>
        <pc:sldMkLst>
          <pc:docMk/>
          <pc:sldMk cId="0" sldId="265"/>
        </pc:sldMkLst>
        <pc:spChg chg="mod">
          <ac:chgData name="Tommaso Batistoni" userId="iILFq/J7bQ0NTznMO7OCBQay5qamkxWmSi2ZP9JseeE=" providerId="None" clId="Web-{5D6985E1-7410-4543-8F90-512C20A17FE6}" dt="2026-03-18T10:07:40.377" v="910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ord">
        <pc:chgData name="Tommaso Batistoni" userId="iILFq/J7bQ0NTznMO7OCBQay5qamkxWmSi2ZP9JseeE=" providerId="None" clId="Web-{5D6985E1-7410-4543-8F90-512C20A17FE6}" dt="2026-03-18T10:00:41.769" v="901" actId="20577"/>
        <pc:sldMkLst>
          <pc:docMk/>
          <pc:sldMk cId="0" sldId="266"/>
        </pc:sldMkLst>
        <pc:spChg chg="mod">
          <ac:chgData name="Tommaso Batistoni" userId="iILFq/J7bQ0NTznMO7OCBQay5qamkxWmSi2ZP9JseeE=" providerId="None" clId="Web-{5D6985E1-7410-4543-8F90-512C20A17FE6}" dt="2026-03-18T10:00:41.769" v="901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">
        <pc:chgData name="Tommaso Batistoni" userId="iILFq/J7bQ0NTznMO7OCBQay5qamkxWmSi2ZP9JseeE=" providerId="None" clId="Web-{5D6985E1-7410-4543-8F90-512C20A17FE6}" dt="2026-03-18T10:10:34.661" v="911" actId="20577"/>
        <pc:sldMkLst>
          <pc:docMk/>
          <pc:sldMk cId="0" sldId="267"/>
        </pc:sldMkLst>
        <pc:spChg chg="mod">
          <ac:chgData name="Tommaso Batistoni" userId="iILFq/J7bQ0NTznMO7OCBQay5qamkxWmSi2ZP9JseeE=" providerId="None" clId="Web-{5D6985E1-7410-4543-8F90-512C20A17FE6}" dt="2026-03-18T10:10:34.661" v="911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">
        <pc:chgData name="Tommaso Batistoni" userId="iILFq/J7bQ0NTznMO7OCBQay5qamkxWmSi2ZP9JseeE=" providerId="None" clId="Web-{5D6985E1-7410-4543-8F90-512C20A17FE6}" dt="2026-03-18T10:05:55.797" v="907" actId="20577"/>
        <pc:sldMkLst>
          <pc:docMk/>
          <pc:sldMk cId="2188887404" sldId="283"/>
        </pc:sldMkLst>
        <pc:spChg chg="mod">
          <ac:chgData name="Tommaso Batistoni" userId="iILFq/J7bQ0NTznMO7OCBQay5qamkxWmSi2ZP9JseeE=" providerId="None" clId="Web-{5D6985E1-7410-4543-8F90-512C20A17FE6}" dt="2026-03-18T10:05:55.797" v="907" actId="20577"/>
          <ac:spMkLst>
            <pc:docMk/>
            <pc:sldMk cId="2188887404" sldId="283"/>
            <ac:spMk id="3" creationId="{8A1BDCEA-DA1D-C0E5-E5D7-343E57B2D8A0}"/>
          </ac:spMkLst>
        </pc:spChg>
      </pc:sldChg>
      <pc:sldChg chg="modSp">
        <pc:chgData name="Tommaso Batistoni" userId="iILFq/J7bQ0NTznMO7OCBQay5qamkxWmSi2ZP9JseeE=" providerId="None" clId="Web-{5D6985E1-7410-4543-8F90-512C20A17FE6}" dt="2026-03-18T10:02:04.383" v="904" actId="20577"/>
        <pc:sldMkLst>
          <pc:docMk/>
          <pc:sldMk cId="3621322631" sldId="292"/>
        </pc:sldMkLst>
        <pc:spChg chg="mod">
          <ac:chgData name="Tommaso Batistoni" userId="iILFq/J7bQ0NTznMO7OCBQay5qamkxWmSi2ZP9JseeE=" providerId="None" clId="Web-{5D6985E1-7410-4543-8F90-512C20A17FE6}" dt="2026-03-18T10:02:04.383" v="904" actId="20577"/>
          <ac:spMkLst>
            <pc:docMk/>
            <pc:sldMk cId="3621322631" sldId="292"/>
            <ac:spMk id="3" creationId="{20CD991E-2031-A293-F33E-ED201BE50C93}"/>
          </ac:spMkLst>
        </pc:spChg>
      </pc:sldChg>
      <pc:sldChg chg="del">
        <pc:chgData name="Tommaso Batistoni" userId="iILFq/J7bQ0NTznMO7OCBQay5qamkxWmSi2ZP9JseeE=" providerId="None" clId="Web-{5D6985E1-7410-4543-8F90-512C20A17FE6}" dt="2026-03-18T09:50:03.420" v="807"/>
        <pc:sldMkLst>
          <pc:docMk/>
          <pc:sldMk cId="3709391341" sldId="293"/>
        </pc:sldMkLst>
      </pc:sldChg>
      <pc:sldChg chg="del">
        <pc:chgData name="Tommaso Batistoni" userId="iILFq/J7bQ0NTznMO7OCBQay5qamkxWmSi2ZP9JseeE=" providerId="None" clId="Web-{5D6985E1-7410-4543-8F90-512C20A17FE6}" dt="2026-03-18T09:49:59.420" v="806"/>
        <pc:sldMkLst>
          <pc:docMk/>
          <pc:sldMk cId="2062728357" sldId="294"/>
        </pc:sldMkLst>
      </pc:sldChg>
      <pc:sldChg chg="del">
        <pc:chgData name="Tommaso Batistoni" userId="iILFq/J7bQ0NTznMO7OCBQay5qamkxWmSi2ZP9JseeE=" providerId="None" clId="Web-{5D6985E1-7410-4543-8F90-512C20A17FE6}" dt="2026-03-18T09:49:56.420" v="805"/>
        <pc:sldMkLst>
          <pc:docMk/>
          <pc:sldMk cId="3767462348" sldId="295"/>
        </pc:sldMkLst>
      </pc:sldChg>
      <pc:sldChg chg="addSp delSp modSp">
        <pc:chgData name="Tommaso Batistoni" userId="iILFq/J7bQ0NTznMO7OCBQay5qamkxWmSi2ZP9JseeE=" providerId="None" clId="Web-{5D6985E1-7410-4543-8F90-512C20A17FE6}" dt="2026-03-18T09:50:22.795" v="808"/>
        <pc:sldMkLst>
          <pc:docMk/>
          <pc:sldMk cId="3189568300" sldId="296"/>
        </pc:sldMkLst>
        <pc:picChg chg="add mod">
          <ac:chgData name="Tommaso Batistoni" userId="iILFq/J7bQ0NTznMO7OCBQay5qamkxWmSi2ZP9JseeE=" providerId="None" clId="Web-{5D6985E1-7410-4543-8F90-512C20A17FE6}" dt="2026-03-18T09:50:22.795" v="808"/>
          <ac:picMkLst>
            <pc:docMk/>
            <pc:sldMk cId="3189568300" sldId="296"/>
            <ac:picMk id="2" creationId="{C35E7569-BE4F-82A2-1B0E-453B934526FD}"/>
          </ac:picMkLst>
        </pc:picChg>
        <pc:picChg chg="del">
          <ac:chgData name="Tommaso Batistoni" userId="iILFq/J7bQ0NTznMO7OCBQay5qamkxWmSi2ZP9JseeE=" providerId="None" clId="Web-{5D6985E1-7410-4543-8F90-512C20A17FE6}" dt="2026-03-18T09:49:54.545" v="804"/>
          <ac:picMkLst>
            <pc:docMk/>
            <pc:sldMk cId="3189568300" sldId="296"/>
            <ac:picMk id="4" creationId="{80B56912-E75D-8705-3729-975EECDD3B9B}"/>
          </ac:picMkLst>
        </pc:picChg>
      </pc:sldChg>
      <pc:sldChg chg="add del">
        <pc:chgData name="Tommaso Batistoni" userId="iILFq/J7bQ0NTznMO7OCBQay5qamkxWmSi2ZP9JseeE=" providerId="None" clId="Web-{5D6985E1-7410-4543-8F90-512C20A17FE6}" dt="2026-03-18T09:21:57.216" v="705"/>
        <pc:sldMkLst>
          <pc:docMk/>
          <pc:sldMk cId="2958459221" sldId="297"/>
        </pc:sldMkLst>
      </pc:sldChg>
      <pc:sldChg chg="add">
        <pc:chgData name="Tommaso Batistoni" userId="iILFq/J7bQ0NTznMO7OCBQay5qamkxWmSi2ZP9JseeE=" providerId="None" clId="Web-{5D6985E1-7410-4543-8F90-512C20A17FE6}" dt="2026-03-18T09:21:13.700" v="703"/>
        <pc:sldMkLst>
          <pc:docMk/>
          <pc:sldMk cId="1478246409" sldId="298"/>
        </pc:sldMkLst>
      </pc:sldChg>
      <pc:sldChg chg="add">
        <pc:chgData name="Tommaso Batistoni" userId="iILFq/J7bQ0NTznMO7OCBQay5qamkxWmSi2ZP9JseeE=" providerId="None" clId="Web-{5D6985E1-7410-4543-8F90-512C20A17FE6}" dt="2026-03-18T09:39:46.501" v="762"/>
        <pc:sldMkLst>
          <pc:docMk/>
          <pc:sldMk cId="918830744" sldId="299"/>
        </pc:sldMkLst>
      </pc:sldChg>
      <pc:sldChg chg="addSp delSp modSp add replId">
        <pc:chgData name="Tommaso Batistoni" userId="iILFq/J7bQ0NTznMO7OCBQay5qamkxWmSi2ZP9JseeE=" providerId="None" clId="Web-{5D6985E1-7410-4543-8F90-512C20A17FE6}" dt="2026-03-18T09:50:57.530" v="813"/>
        <pc:sldMkLst>
          <pc:docMk/>
          <pc:sldMk cId="2932361347" sldId="300"/>
        </pc:sldMkLst>
        <pc:picChg chg="del">
          <ac:chgData name="Tommaso Batistoni" userId="iILFq/J7bQ0NTznMO7OCBQay5qamkxWmSi2ZP9JseeE=" providerId="None" clId="Web-{5D6985E1-7410-4543-8F90-512C20A17FE6}" dt="2026-03-18T09:50:43.563" v="812"/>
          <ac:picMkLst>
            <pc:docMk/>
            <pc:sldMk cId="2932361347" sldId="300"/>
            <ac:picMk id="2" creationId="{2962E807-48D0-C81A-B2AA-D605E72D0F3B}"/>
          </ac:picMkLst>
        </pc:picChg>
        <pc:picChg chg="add mod">
          <ac:chgData name="Tommaso Batistoni" userId="iILFq/J7bQ0NTznMO7OCBQay5qamkxWmSi2ZP9JseeE=" providerId="None" clId="Web-{5D6985E1-7410-4543-8F90-512C20A17FE6}" dt="2026-03-18T09:50:57.530" v="813"/>
          <ac:picMkLst>
            <pc:docMk/>
            <pc:sldMk cId="2932361347" sldId="300"/>
            <ac:picMk id="3" creationId="{7D2604D9-2CFB-23CE-C6EB-F30F22A3C84F}"/>
          </ac:picMkLst>
        </pc:picChg>
      </pc:sldChg>
      <pc:sldChg chg="addSp delSp modSp add replId">
        <pc:chgData name="Tommaso Batistoni" userId="iILFq/J7bQ0NTznMO7OCBQay5qamkxWmSi2ZP9JseeE=" providerId="None" clId="Web-{5D6985E1-7410-4543-8F90-512C20A17FE6}" dt="2026-03-18T09:51:08.984" v="815"/>
        <pc:sldMkLst>
          <pc:docMk/>
          <pc:sldMk cId="1595971409" sldId="301"/>
        </pc:sldMkLst>
        <pc:picChg chg="del">
          <ac:chgData name="Tommaso Batistoni" userId="iILFq/J7bQ0NTznMO7OCBQay5qamkxWmSi2ZP9JseeE=" providerId="None" clId="Web-{5D6985E1-7410-4543-8F90-512C20A17FE6}" dt="2026-03-18T09:51:02.562" v="814"/>
          <ac:picMkLst>
            <pc:docMk/>
            <pc:sldMk cId="1595971409" sldId="301"/>
            <ac:picMk id="2" creationId="{4456E73F-7422-7DB9-0D58-A65AE9D96BDA}"/>
          </ac:picMkLst>
        </pc:picChg>
        <pc:picChg chg="add mod">
          <ac:chgData name="Tommaso Batistoni" userId="iILFq/J7bQ0NTznMO7OCBQay5qamkxWmSi2ZP9JseeE=" providerId="None" clId="Web-{5D6985E1-7410-4543-8F90-512C20A17FE6}" dt="2026-03-18T09:51:08.984" v="815"/>
          <ac:picMkLst>
            <pc:docMk/>
            <pc:sldMk cId="1595971409" sldId="301"/>
            <ac:picMk id="3" creationId="{0351C7C9-636D-433C-6CB9-FAF34EA96A69}"/>
          </ac:picMkLst>
        </pc:picChg>
      </pc:sldChg>
      <pc:sldChg chg="addSp delSp modSp add replId">
        <pc:chgData name="Tommaso Batistoni" userId="iILFq/J7bQ0NTznMO7OCBQay5qamkxWmSi2ZP9JseeE=" providerId="None" clId="Web-{5D6985E1-7410-4543-8F90-512C20A17FE6}" dt="2026-03-18T09:51:28.156" v="817"/>
        <pc:sldMkLst>
          <pc:docMk/>
          <pc:sldMk cId="3271311401" sldId="302"/>
        </pc:sldMkLst>
        <pc:picChg chg="del">
          <ac:chgData name="Tommaso Batistoni" userId="iILFq/J7bQ0NTznMO7OCBQay5qamkxWmSi2ZP9JseeE=" providerId="None" clId="Web-{5D6985E1-7410-4543-8F90-512C20A17FE6}" dt="2026-03-18T09:51:18.578" v="816"/>
          <ac:picMkLst>
            <pc:docMk/>
            <pc:sldMk cId="3271311401" sldId="302"/>
            <ac:picMk id="2" creationId="{CAA2DD71-8B1C-E2E8-90CF-EEA71103A964}"/>
          </ac:picMkLst>
        </pc:picChg>
        <pc:picChg chg="add mod">
          <ac:chgData name="Tommaso Batistoni" userId="iILFq/J7bQ0NTznMO7OCBQay5qamkxWmSi2ZP9JseeE=" providerId="None" clId="Web-{5D6985E1-7410-4543-8F90-512C20A17FE6}" dt="2026-03-18T09:51:28.156" v="817"/>
          <ac:picMkLst>
            <pc:docMk/>
            <pc:sldMk cId="3271311401" sldId="302"/>
            <ac:picMk id="3" creationId="{99EE6E71-58C9-1909-BE99-C2CCE8417D3D}"/>
          </ac:picMkLst>
        </pc:picChg>
      </pc:sldChg>
    </pc:docChg>
  </pc:docChgLst>
  <pc:docChgLst>
    <pc:chgData name="Tommaso Batistoni" userId="iILFq/J7bQ0NTznMO7OCBQay5qamkxWmSi2ZP9JseeE=" providerId="None" clId="Web-{341D543B-F505-4C1F-BA1C-BC0342A7D306}"/>
    <pc:docChg chg="delSld modSld">
      <pc:chgData name="Tommaso Batistoni" userId="iILFq/J7bQ0NTznMO7OCBQay5qamkxWmSi2ZP9JseeE=" providerId="None" clId="Web-{341D543B-F505-4C1F-BA1C-BC0342A7D306}" dt="2026-03-17T20:38:05.840" v="17"/>
      <pc:docMkLst>
        <pc:docMk/>
      </pc:docMkLst>
      <pc:sldChg chg="modSp">
        <pc:chgData name="Tommaso Batistoni" userId="iILFq/J7bQ0NTznMO7OCBQay5qamkxWmSi2ZP9JseeE=" providerId="None" clId="Web-{341D543B-F505-4C1F-BA1C-BC0342A7D306}" dt="2026-03-17T20:37:20.494" v="16" actId="20577"/>
        <pc:sldMkLst>
          <pc:docMk/>
          <pc:sldMk cId="0" sldId="264"/>
        </pc:sldMkLst>
        <pc:spChg chg="mod">
          <ac:chgData name="Tommaso Batistoni" userId="iILFq/J7bQ0NTznMO7OCBQay5qamkxWmSi2ZP9JseeE=" providerId="None" clId="Web-{341D543B-F505-4C1F-BA1C-BC0342A7D306}" dt="2026-03-17T20:37:20.494" v="16" actId="20577"/>
          <ac:spMkLst>
            <pc:docMk/>
            <pc:sldMk cId="0" sldId="264"/>
            <ac:spMk id="6" creationId="{00000000-0000-0000-0000-000000000000}"/>
          </ac:spMkLst>
        </pc:spChg>
      </pc:sldChg>
    </pc:docChg>
  </pc:docChgLst>
  <pc:docChgLst>
    <pc:chgData name="Tommaso Batistoni" userId="iILFq/J7bQ0NTznMO7OCBQay5qamkxWmSi2ZP9JseeE=" providerId="None" clId="Web-{F07AA8AB-7B71-4F00-B939-D426FB34BC41}"/>
    <pc:docChg chg="addSld delSld modSld sldOrd">
      <pc:chgData name="Tommaso Batistoni" userId="iILFq/J7bQ0NTznMO7OCBQay5qamkxWmSi2ZP9JseeE=" providerId="None" clId="Web-{F07AA8AB-7B71-4F00-B939-D426FB34BC41}" dt="2026-03-19T00:07:48.317" v="981"/>
      <pc:docMkLst>
        <pc:docMk/>
      </pc:docMkLst>
      <pc:sldChg chg="modSp del">
        <pc:chgData name="Tommaso Batistoni" userId="iILFq/J7bQ0NTznMO7OCBQay5qamkxWmSi2ZP9JseeE=" providerId="None" clId="Web-{F07AA8AB-7B71-4F00-B939-D426FB34BC41}" dt="2026-03-18T21:54:14.265" v="182"/>
        <pc:sldMkLst>
          <pc:docMk/>
          <pc:sldMk cId="0" sldId="258"/>
        </pc:sldMkLst>
        <pc:spChg chg="mod">
          <ac:chgData name="Tommaso Batistoni" userId="iILFq/J7bQ0NTznMO7OCBQay5qamkxWmSi2ZP9JseeE=" providerId="None" clId="Web-{F07AA8AB-7B71-4F00-B939-D426FB34BC41}" dt="2026-03-18T21:46:31.095" v="121" actId="14100"/>
          <ac:spMkLst>
            <pc:docMk/>
            <pc:sldMk cId="0" sldId="258"/>
            <ac:spMk id="21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20" actId="14100"/>
          <ac:spMkLst>
            <pc:docMk/>
            <pc:sldMk cId="0" sldId="258"/>
            <ac:spMk id="22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9" actId="14100"/>
          <ac:spMkLst>
            <pc:docMk/>
            <pc:sldMk cId="0" sldId="258"/>
            <ac:spMk id="23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8" actId="14100"/>
          <ac:spMkLst>
            <pc:docMk/>
            <pc:sldMk cId="0" sldId="258"/>
            <ac:spMk id="24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7" actId="14100"/>
          <ac:spMkLst>
            <pc:docMk/>
            <pc:sldMk cId="0" sldId="258"/>
            <ac:spMk id="25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09.859" v="97" actId="1076"/>
          <ac:spMkLst>
            <pc:docMk/>
            <pc:sldMk cId="0" sldId="258"/>
            <ac:spMk id="33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09.859" v="96" actId="1076"/>
          <ac:spMkLst>
            <pc:docMk/>
            <pc:sldMk cId="0" sldId="258"/>
            <ac:spMk id="34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09.859" v="95" actId="1076"/>
          <ac:spMkLst>
            <pc:docMk/>
            <pc:sldMk cId="0" sldId="258"/>
            <ac:spMk id="35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09.859" v="94" actId="1076"/>
          <ac:spMkLst>
            <pc:docMk/>
            <pc:sldMk cId="0" sldId="258"/>
            <ac:spMk id="36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09.859" v="93" actId="1076"/>
          <ac:spMkLst>
            <pc:docMk/>
            <pc:sldMk cId="0" sldId="258"/>
            <ac:spMk id="37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6" actId="14100"/>
          <ac:spMkLst>
            <pc:docMk/>
            <pc:sldMk cId="0" sldId="258"/>
            <ac:spMk id="55" creationId="{8981ED20-54F8-554D-3AB6-D89F7789E44D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5" actId="14100"/>
          <ac:spMkLst>
            <pc:docMk/>
            <pc:sldMk cId="0" sldId="258"/>
            <ac:spMk id="62" creationId="{05AA1BA3-8E2C-A6F2-FD4E-310AE8D9BCC8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4" actId="14100"/>
          <ac:spMkLst>
            <pc:docMk/>
            <pc:sldMk cId="0" sldId="258"/>
            <ac:spMk id="63" creationId="{8AAFFCDB-BC71-C03A-28F7-CCE42DE8CD78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3" actId="14100"/>
          <ac:spMkLst>
            <pc:docMk/>
            <pc:sldMk cId="0" sldId="258"/>
            <ac:spMk id="64" creationId="{0529C366-5844-4AC1-D357-8A59A775B389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2" actId="14100"/>
          <ac:spMkLst>
            <pc:docMk/>
            <pc:sldMk cId="0" sldId="258"/>
            <ac:spMk id="65" creationId="{203F3E16-5365-10C5-0ABF-6253A3839F92}"/>
          </ac:spMkLst>
        </pc:spChg>
        <pc:spChg chg="mod">
          <ac:chgData name="Tommaso Batistoni" userId="iILFq/J7bQ0NTznMO7OCBQay5qamkxWmSi2ZP9JseeE=" providerId="None" clId="Web-{F07AA8AB-7B71-4F00-B939-D426FB34BC41}" dt="2026-03-18T21:46:31.079" v="111" actId="14100"/>
          <ac:spMkLst>
            <pc:docMk/>
            <pc:sldMk cId="0" sldId="258"/>
            <ac:spMk id="66" creationId="{F5B1B7FA-40DA-594B-2EDB-8B8179822C82}"/>
          </ac:spMkLst>
        </pc:spChg>
        <pc:spChg chg="mod">
          <ac:chgData name="Tommaso Batistoni" userId="iILFq/J7bQ0NTznMO7OCBQay5qamkxWmSi2ZP9JseeE=" providerId="None" clId="Web-{F07AA8AB-7B71-4F00-B939-D426FB34BC41}" dt="2026-03-18T21:46:31.392" v="122" actId="1076"/>
          <ac:spMkLst>
            <pc:docMk/>
            <pc:sldMk cId="0" sldId="258"/>
            <ac:spMk id="69" creationId="{8438ADA9-FFCB-7202-5692-80D23819EA13}"/>
          </ac:spMkLst>
        </pc:spChg>
      </pc:sldChg>
      <pc:sldChg chg="modSp">
        <pc:chgData name="Tommaso Batistoni" userId="iILFq/J7bQ0NTznMO7OCBQay5qamkxWmSi2ZP9JseeE=" providerId="None" clId="Web-{F07AA8AB-7B71-4F00-B939-D426FB34BC41}" dt="2026-03-18T21:59:00.023" v="187" actId="20577"/>
        <pc:sldMkLst>
          <pc:docMk/>
          <pc:sldMk cId="0" sldId="259"/>
        </pc:sldMkLst>
        <pc:spChg chg="mod">
          <ac:chgData name="Tommaso Batistoni" userId="iILFq/J7bQ0NTznMO7OCBQay5qamkxWmSi2ZP9JseeE=" providerId="None" clId="Web-{F07AA8AB-7B71-4F00-B939-D426FB34BC41}" dt="2026-03-18T21:59:00.023" v="187" actId="20577"/>
          <ac:spMkLst>
            <pc:docMk/>
            <pc:sldMk cId="0" sldId="259"/>
            <ac:spMk id="5" creationId="{00000000-0000-0000-0000-000000000000}"/>
          </ac:spMkLst>
        </pc:spChg>
      </pc:sldChg>
      <pc:sldChg chg="modSp">
        <pc:chgData name="Tommaso Batistoni" userId="iILFq/J7bQ0NTznMO7OCBQay5qamkxWmSi2ZP9JseeE=" providerId="None" clId="Web-{F07AA8AB-7B71-4F00-B939-D426FB34BC41}" dt="2026-03-18T22:00:04.617" v="220" actId="20577"/>
        <pc:sldMkLst>
          <pc:docMk/>
          <pc:sldMk cId="0" sldId="263"/>
        </pc:sldMkLst>
        <pc:spChg chg="mod">
          <ac:chgData name="Tommaso Batistoni" userId="iILFq/J7bQ0NTznMO7OCBQay5qamkxWmSi2ZP9JseeE=" providerId="None" clId="Web-{F07AA8AB-7B71-4F00-B939-D426FB34BC41}" dt="2026-03-18T22:00:04.617" v="220" actId="20577"/>
          <ac:spMkLst>
            <pc:docMk/>
            <pc:sldMk cId="0" sldId="263"/>
            <ac:spMk id="4" creationId="{00000000-0000-0000-0000-000000000000}"/>
          </ac:spMkLst>
        </pc:spChg>
      </pc:sldChg>
      <pc:sldChg chg="addSp delSp modSp">
        <pc:chgData name="Tommaso Batistoni" userId="iILFq/J7bQ0NTznMO7OCBQay5qamkxWmSi2ZP9JseeE=" providerId="None" clId="Web-{F07AA8AB-7B71-4F00-B939-D426FB34BC41}" dt="2026-03-18T23:59:11.222" v="955" actId="1076"/>
        <pc:sldMkLst>
          <pc:docMk/>
          <pc:sldMk cId="0" sldId="264"/>
        </pc:sldMkLst>
        <pc:spChg chg="del">
          <ac:chgData name="Tommaso Batistoni" userId="iILFq/J7bQ0NTznMO7OCBQay5qamkxWmSi2ZP9JseeE=" providerId="None" clId="Web-{F07AA8AB-7B71-4F00-B939-D426FB34BC41}" dt="2026-03-18T23:17:51.849" v="539"/>
          <ac:spMkLst>
            <pc:docMk/>
            <pc:sldMk cId="0" sldId="264"/>
            <ac:spMk id="7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17:51.849" v="538"/>
          <ac:spMkLst>
            <pc:docMk/>
            <pc:sldMk cId="0" sldId="264"/>
            <ac:spMk id="8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17:51.849" v="537"/>
          <ac:spMkLst>
            <pc:docMk/>
            <pc:sldMk cId="0" sldId="264"/>
            <ac:spMk id="9" creationId="{00000000-0000-0000-0000-000000000000}"/>
          </ac:spMkLst>
        </pc:spChg>
        <pc:graphicFrameChg chg="add del mod">
          <ac:chgData name="Tommaso Batistoni" userId="iILFq/J7bQ0NTznMO7OCBQay5qamkxWmSi2ZP9JseeE=" providerId="None" clId="Web-{F07AA8AB-7B71-4F00-B939-D426FB34BC41}" dt="2026-03-18T23:21:39.170" v="549"/>
          <ac:graphicFrameMkLst>
            <pc:docMk/>
            <pc:sldMk cId="0" sldId="264"/>
            <ac:graphicFrameMk id="15" creationId="{764ADFBE-87DD-AD10-DEF4-511FE2986CBE}"/>
          </ac:graphicFrameMkLst>
        </pc:graphicFrameChg>
        <pc:picChg chg="add del mod">
          <ac:chgData name="Tommaso Batistoni" userId="iILFq/J7bQ0NTznMO7OCBQay5qamkxWmSi2ZP9JseeE=" providerId="None" clId="Web-{F07AA8AB-7B71-4F00-B939-D426FB34BC41}" dt="2026-03-18T23:20:08.261" v="543"/>
          <ac:picMkLst>
            <pc:docMk/>
            <pc:sldMk cId="0" sldId="264"/>
            <ac:picMk id="12" creationId="{69083C7D-9E2D-FCAA-72E6-29D08D4D4FD6}"/>
          </ac:picMkLst>
        </pc:picChg>
        <pc:picChg chg="add del mod">
          <ac:chgData name="Tommaso Batistoni" userId="iILFq/J7bQ0NTznMO7OCBQay5qamkxWmSi2ZP9JseeE=" providerId="None" clId="Web-{F07AA8AB-7B71-4F00-B939-D426FB34BC41}" dt="2026-03-18T23:21:32.483" v="547"/>
          <ac:picMkLst>
            <pc:docMk/>
            <pc:sldMk cId="0" sldId="264"/>
            <ac:picMk id="13" creationId="{43F85A07-D38F-AB8E-FF74-19419CE6B4DC}"/>
          </ac:picMkLst>
        </pc:picChg>
        <pc:picChg chg="add del mod">
          <ac:chgData name="Tommaso Batistoni" userId="iILFq/J7bQ0NTznMO7OCBQay5qamkxWmSi2ZP9JseeE=" providerId="None" clId="Web-{F07AA8AB-7B71-4F00-B939-D426FB34BC41}" dt="2026-03-18T23:58:39.940" v="949"/>
          <ac:picMkLst>
            <pc:docMk/>
            <pc:sldMk cId="0" sldId="264"/>
            <ac:picMk id="16" creationId="{169C0BDA-37E8-8BD1-4B36-C2B72D8756C3}"/>
          </ac:picMkLst>
        </pc:picChg>
        <pc:picChg chg="add mod">
          <ac:chgData name="Tommaso Batistoni" userId="iILFq/J7bQ0NTznMO7OCBQay5qamkxWmSi2ZP9JseeE=" providerId="None" clId="Web-{F07AA8AB-7B71-4F00-B939-D426FB34BC41}" dt="2026-03-18T23:59:11.222" v="955" actId="1076"/>
          <ac:picMkLst>
            <pc:docMk/>
            <pc:sldMk cId="0" sldId="264"/>
            <ac:picMk id="17" creationId="{DE844E17-3DCE-A7C2-E20D-0740F3188904}"/>
          </ac:picMkLst>
        </pc:picChg>
      </pc:sldChg>
      <pc:sldChg chg="addSp delSp modSp">
        <pc:chgData name="Tommaso Batistoni" userId="iILFq/J7bQ0NTznMO7OCBQay5qamkxWmSi2ZP9JseeE=" providerId="None" clId="Web-{F07AA8AB-7B71-4F00-B939-D426FB34BC41}" dt="2026-03-18T23:57:00.047" v="943"/>
        <pc:sldMkLst>
          <pc:docMk/>
          <pc:sldMk cId="0" sldId="265"/>
        </pc:sldMkLst>
        <pc:spChg chg="del">
          <ac:chgData name="Tommaso Batistoni" userId="iILFq/J7bQ0NTznMO7OCBQay5qamkxWmSi2ZP9JseeE=" providerId="None" clId="Web-{F07AA8AB-7B71-4F00-B939-D426FB34BC41}" dt="2026-03-18T23:55:59.090" v="937"/>
          <ac:spMkLst>
            <pc:docMk/>
            <pc:sldMk cId="0" sldId="265"/>
            <ac:spMk id="5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90" v="936"/>
          <ac:spMkLst>
            <pc:docMk/>
            <pc:sldMk cId="0" sldId="265"/>
            <ac:spMk id="6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90" v="935"/>
          <ac:spMkLst>
            <pc:docMk/>
            <pc:sldMk cId="0" sldId="265"/>
            <ac:spMk id="7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90" v="934"/>
          <ac:spMkLst>
            <pc:docMk/>
            <pc:sldMk cId="0" sldId="265"/>
            <ac:spMk id="8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33"/>
          <ac:spMkLst>
            <pc:docMk/>
            <pc:sldMk cId="0" sldId="265"/>
            <ac:spMk id="9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32"/>
          <ac:spMkLst>
            <pc:docMk/>
            <pc:sldMk cId="0" sldId="265"/>
            <ac:spMk id="10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31"/>
          <ac:spMkLst>
            <pc:docMk/>
            <pc:sldMk cId="0" sldId="265"/>
            <ac:spMk id="11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30"/>
          <ac:spMkLst>
            <pc:docMk/>
            <pc:sldMk cId="0" sldId="265"/>
            <ac:spMk id="12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9"/>
          <ac:spMkLst>
            <pc:docMk/>
            <pc:sldMk cId="0" sldId="265"/>
            <ac:spMk id="13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8"/>
          <ac:spMkLst>
            <pc:docMk/>
            <pc:sldMk cId="0" sldId="265"/>
            <ac:spMk id="14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7"/>
          <ac:spMkLst>
            <pc:docMk/>
            <pc:sldMk cId="0" sldId="265"/>
            <ac:spMk id="15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6"/>
          <ac:spMkLst>
            <pc:docMk/>
            <pc:sldMk cId="0" sldId="265"/>
            <ac:spMk id="16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5"/>
          <ac:spMkLst>
            <pc:docMk/>
            <pc:sldMk cId="0" sldId="265"/>
            <ac:spMk id="17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4"/>
          <ac:spMkLst>
            <pc:docMk/>
            <pc:sldMk cId="0" sldId="265"/>
            <ac:spMk id="18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3"/>
          <ac:spMkLst>
            <pc:docMk/>
            <pc:sldMk cId="0" sldId="265"/>
            <ac:spMk id="19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2"/>
          <ac:spMkLst>
            <pc:docMk/>
            <pc:sldMk cId="0" sldId="265"/>
            <ac:spMk id="20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1"/>
          <ac:spMkLst>
            <pc:docMk/>
            <pc:sldMk cId="0" sldId="265"/>
            <ac:spMk id="21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55:59.075" v="920"/>
          <ac:spMkLst>
            <pc:docMk/>
            <pc:sldMk cId="0" sldId="265"/>
            <ac:spMk id="22" creationId="{00000000-0000-0000-0000-000000000000}"/>
          </ac:spMkLst>
        </pc:spChg>
        <pc:graphicFrameChg chg="add del mod modGraphic">
          <ac:chgData name="Tommaso Batistoni" userId="iILFq/J7bQ0NTznMO7OCBQay5qamkxWmSi2ZP9JseeE=" providerId="None" clId="Web-{F07AA8AB-7B71-4F00-B939-D426FB34BC41}" dt="2026-03-18T23:57:00.047" v="943"/>
          <ac:graphicFrameMkLst>
            <pc:docMk/>
            <pc:sldMk cId="0" sldId="265"/>
            <ac:graphicFrameMk id="25" creationId="{24972A04-B286-ED60-405D-CA6539BBB5D3}"/>
          </ac:graphicFrameMkLst>
        </pc:graphicFrameChg>
      </pc:sldChg>
      <pc:sldChg chg="addSp delSp modSp">
        <pc:chgData name="Tommaso Batistoni" userId="iILFq/J7bQ0NTznMO7OCBQay5qamkxWmSi2ZP9JseeE=" providerId="None" clId="Web-{F07AA8AB-7B71-4F00-B939-D426FB34BC41}" dt="2026-03-19T00:07:21.534" v="979"/>
        <pc:sldMkLst>
          <pc:docMk/>
          <pc:sldMk cId="0" sldId="266"/>
        </pc:sldMkLst>
        <pc:spChg chg="mod">
          <ac:chgData name="Tommaso Batistoni" userId="iILFq/J7bQ0NTznMO7OCBQay5qamkxWmSi2ZP9JseeE=" providerId="None" clId="Web-{F07AA8AB-7B71-4F00-B939-D426FB34BC41}" dt="2026-03-18T22:33:16.986" v="280" actId="20577"/>
          <ac:spMkLst>
            <pc:docMk/>
            <pc:sldMk cId="0" sldId="266"/>
            <ac:spMk id="4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3:36:27.976" v="661" actId="20577"/>
          <ac:spMkLst>
            <pc:docMk/>
            <pc:sldMk cId="0" sldId="266"/>
            <ac:spMk id="6" creationId="{00000000-0000-0000-0000-000000000000}"/>
          </ac:spMkLst>
        </pc:spChg>
        <pc:spChg chg="add del">
          <ac:chgData name="Tommaso Batistoni" userId="iILFq/J7bQ0NTznMO7OCBQay5qamkxWmSi2ZP9JseeE=" providerId="None" clId="Web-{F07AA8AB-7B71-4F00-B939-D426FB34BC41}" dt="2026-03-18T23:17:16.050" v="533"/>
          <ac:spMkLst>
            <pc:docMk/>
            <pc:sldMk cId="0" sldId="266"/>
            <ac:spMk id="7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17:16.050" v="532"/>
          <ac:spMkLst>
            <pc:docMk/>
            <pc:sldMk cId="0" sldId="266"/>
            <ac:spMk id="8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17:16.050" v="531"/>
          <ac:spMkLst>
            <pc:docMk/>
            <pc:sldMk cId="0" sldId="266"/>
            <ac:spMk id="9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17:16.050" v="530"/>
          <ac:spMkLst>
            <pc:docMk/>
            <pc:sldMk cId="0" sldId="266"/>
            <ac:spMk id="10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17:16.050" v="529"/>
          <ac:spMkLst>
            <pc:docMk/>
            <pc:sldMk cId="0" sldId="266"/>
            <ac:spMk id="11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3:17:16.050" v="528"/>
          <ac:spMkLst>
            <pc:docMk/>
            <pc:sldMk cId="0" sldId="266"/>
            <ac:spMk id="12" creationId="{00000000-0000-0000-0000-000000000000}"/>
          </ac:spMkLst>
        </pc:spChg>
        <pc:spChg chg="del mod">
          <ac:chgData name="Tommaso Batistoni" userId="iILFq/J7bQ0NTznMO7OCBQay5qamkxWmSi2ZP9JseeE=" providerId="None" clId="Web-{F07AA8AB-7B71-4F00-B939-D426FB34BC41}" dt="2026-03-19T00:07:21.534" v="979"/>
          <ac:spMkLst>
            <pc:docMk/>
            <pc:sldMk cId="0" sldId="266"/>
            <ac:spMk id="13" creationId="{00000000-0000-0000-0000-000000000000}"/>
          </ac:spMkLst>
        </pc:spChg>
        <pc:picChg chg="del">
          <ac:chgData name="Tommaso Batistoni" userId="iILFq/J7bQ0NTznMO7OCBQay5qamkxWmSi2ZP9JseeE=" providerId="None" clId="Web-{F07AA8AB-7B71-4F00-B939-D426FB34BC41}" dt="2026-03-18T22:38:22.132" v="431"/>
          <ac:picMkLst>
            <pc:docMk/>
            <pc:sldMk cId="0" sldId="266"/>
            <ac:picMk id="15" creationId="{57208762-157E-C8B1-3001-97D984802587}"/>
          </ac:picMkLst>
        </pc:picChg>
        <pc:picChg chg="add del mod">
          <ac:chgData name="Tommaso Batistoni" userId="iILFq/J7bQ0NTznMO7OCBQay5qamkxWmSi2ZP9JseeE=" providerId="None" clId="Web-{F07AA8AB-7B71-4F00-B939-D426FB34BC41}" dt="2026-03-19T00:01:55.600" v="956"/>
          <ac:picMkLst>
            <pc:docMk/>
            <pc:sldMk cId="0" sldId="266"/>
            <ac:picMk id="15" creationId="{EA39A54E-746D-C88D-8C4D-CB0BDBF5C038}"/>
          </ac:picMkLst>
        </pc:picChg>
        <pc:picChg chg="add del mod">
          <ac:chgData name="Tommaso Batistoni" userId="iILFq/J7bQ0NTznMO7OCBQay5qamkxWmSi2ZP9JseeE=" providerId="None" clId="Web-{F07AA8AB-7B71-4F00-B939-D426FB34BC41}" dt="2026-03-19T00:05:08.555" v="964"/>
          <ac:picMkLst>
            <pc:docMk/>
            <pc:sldMk cId="0" sldId="266"/>
            <ac:picMk id="16" creationId="{0070D65B-1C2E-AAA3-7763-1B8D39E7D0CD}"/>
          </ac:picMkLst>
        </pc:picChg>
        <pc:picChg chg="add del mod">
          <ac:chgData name="Tommaso Batistoni" userId="iILFq/J7bQ0NTznMO7OCBQay5qamkxWmSi2ZP9JseeE=" providerId="None" clId="Web-{F07AA8AB-7B71-4F00-B939-D426FB34BC41}" dt="2026-03-19T00:05:33.261" v="968"/>
          <ac:picMkLst>
            <pc:docMk/>
            <pc:sldMk cId="0" sldId="266"/>
            <ac:picMk id="17" creationId="{0FF166D7-2470-3FF7-7FA7-3C8E60A65D0C}"/>
          </ac:picMkLst>
        </pc:picChg>
        <pc:picChg chg="add del mod">
          <ac:chgData name="Tommaso Batistoni" userId="iILFq/J7bQ0NTznMO7OCBQay5qamkxWmSi2ZP9JseeE=" providerId="None" clId="Web-{F07AA8AB-7B71-4F00-B939-D426FB34BC41}" dt="2026-03-19T00:05:58.529" v="972"/>
          <ac:picMkLst>
            <pc:docMk/>
            <pc:sldMk cId="0" sldId="266"/>
            <ac:picMk id="18" creationId="{31F5DCBF-A5B9-9EC0-03C4-840696D47194}"/>
          </ac:picMkLst>
        </pc:picChg>
        <pc:picChg chg="add mod">
          <ac:chgData name="Tommaso Batistoni" userId="iILFq/J7bQ0NTznMO7OCBQay5qamkxWmSi2ZP9JseeE=" providerId="None" clId="Web-{F07AA8AB-7B71-4F00-B939-D426FB34BC41}" dt="2026-03-19T00:06:37.828" v="977" actId="1076"/>
          <ac:picMkLst>
            <pc:docMk/>
            <pc:sldMk cId="0" sldId="266"/>
            <ac:picMk id="19" creationId="{152E9B82-B5C4-780C-4AFE-C9927FFA27D5}"/>
          </ac:picMkLst>
        </pc:picChg>
      </pc:sldChg>
      <pc:sldChg chg="del">
        <pc:chgData name="Tommaso Batistoni" userId="iILFq/J7bQ0NTznMO7OCBQay5qamkxWmSi2ZP9JseeE=" providerId="None" clId="Web-{F07AA8AB-7B71-4F00-B939-D426FB34BC41}" dt="2026-03-18T21:43:29.596" v="65"/>
        <pc:sldMkLst>
          <pc:docMk/>
          <pc:sldMk cId="0" sldId="267"/>
        </pc:sldMkLst>
      </pc:sldChg>
      <pc:sldChg chg="modSp">
        <pc:chgData name="Tommaso Batistoni" userId="iILFq/J7bQ0NTznMO7OCBQay5qamkxWmSi2ZP9JseeE=" providerId="None" clId="Web-{F07AA8AB-7B71-4F00-B939-D426FB34BC41}" dt="2026-03-18T23:49:33.938" v="884" actId="20577"/>
        <pc:sldMkLst>
          <pc:docMk/>
          <pc:sldMk cId="0" sldId="270"/>
        </pc:sldMkLst>
        <pc:spChg chg="mod">
          <ac:chgData name="Tommaso Batistoni" userId="iILFq/J7bQ0NTznMO7OCBQay5qamkxWmSi2ZP9JseeE=" providerId="None" clId="Web-{F07AA8AB-7B71-4F00-B939-D426FB34BC41}" dt="2026-03-18T22:34:05.721" v="284" actId="20577"/>
          <ac:spMkLst>
            <pc:docMk/>
            <pc:sldMk cId="0" sldId="270"/>
            <ac:spMk id="3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2:34:40.191" v="295" actId="20577"/>
          <ac:spMkLst>
            <pc:docMk/>
            <pc:sldMk cId="0" sldId="270"/>
            <ac:spMk id="7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3:48:46.844" v="870" actId="20577"/>
          <ac:spMkLst>
            <pc:docMk/>
            <pc:sldMk cId="0" sldId="270"/>
            <ac:spMk id="8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3:49:33.938" v="884" actId="20577"/>
          <ac:spMkLst>
            <pc:docMk/>
            <pc:sldMk cId="0" sldId="270"/>
            <ac:spMk id="12" creationId="{00000000-0000-0000-0000-000000000000}"/>
          </ac:spMkLst>
        </pc:spChg>
      </pc:sldChg>
      <pc:sldChg chg="del">
        <pc:chgData name="Tommaso Batistoni" userId="iILFq/J7bQ0NTznMO7OCBQay5qamkxWmSi2ZP9JseeE=" providerId="None" clId="Web-{F07AA8AB-7B71-4F00-B939-D426FB34BC41}" dt="2026-03-18T23:33:36.841" v="552"/>
        <pc:sldMkLst>
          <pc:docMk/>
          <pc:sldMk cId="797227905" sldId="272"/>
        </pc:sldMkLst>
      </pc:sldChg>
      <pc:sldChg chg="del">
        <pc:chgData name="Tommaso Batistoni" userId="iILFq/J7bQ0NTznMO7OCBQay5qamkxWmSi2ZP9JseeE=" providerId="None" clId="Web-{F07AA8AB-7B71-4F00-B939-D426FB34BC41}" dt="2026-03-18T23:33:35.466" v="551"/>
        <pc:sldMkLst>
          <pc:docMk/>
          <pc:sldMk cId="3156310203" sldId="274"/>
        </pc:sldMkLst>
      </pc:sldChg>
      <pc:sldChg chg="del">
        <pc:chgData name="Tommaso Batistoni" userId="iILFq/J7bQ0NTznMO7OCBQay5qamkxWmSi2ZP9JseeE=" providerId="None" clId="Web-{F07AA8AB-7B71-4F00-B939-D426FB34BC41}" dt="2026-03-18T22:20:22.299" v="240"/>
        <pc:sldMkLst>
          <pc:docMk/>
          <pc:sldMk cId="1181273436" sldId="280"/>
        </pc:sldMkLst>
      </pc:sldChg>
      <pc:sldChg chg="del">
        <pc:chgData name="Tommaso Batistoni" userId="iILFq/J7bQ0NTznMO7OCBQay5qamkxWmSi2ZP9JseeE=" providerId="None" clId="Web-{F07AA8AB-7B71-4F00-B939-D426FB34BC41}" dt="2026-03-18T22:20:24.253" v="241"/>
        <pc:sldMkLst>
          <pc:docMk/>
          <pc:sldMk cId="1462731774" sldId="281"/>
        </pc:sldMkLst>
      </pc:sldChg>
      <pc:sldChg chg="del">
        <pc:chgData name="Tommaso Batistoni" userId="iILFq/J7bQ0NTznMO7OCBQay5qamkxWmSi2ZP9JseeE=" providerId="None" clId="Web-{F07AA8AB-7B71-4F00-B939-D426FB34BC41}" dt="2026-03-18T22:20:25.737" v="242"/>
        <pc:sldMkLst>
          <pc:docMk/>
          <pc:sldMk cId="3643672036" sldId="282"/>
        </pc:sldMkLst>
      </pc:sldChg>
      <pc:sldChg chg="del">
        <pc:chgData name="Tommaso Batistoni" userId="iILFq/J7bQ0NTznMO7OCBQay5qamkxWmSi2ZP9JseeE=" providerId="None" clId="Web-{F07AA8AB-7B71-4F00-B939-D426FB34BC41}" dt="2026-03-18T22:32:15.765" v="275"/>
        <pc:sldMkLst>
          <pc:docMk/>
          <pc:sldMk cId="2188887404" sldId="283"/>
        </pc:sldMkLst>
      </pc:sldChg>
      <pc:sldChg chg="del">
        <pc:chgData name="Tommaso Batistoni" userId="iILFq/J7bQ0NTznMO7OCBQay5qamkxWmSi2ZP9JseeE=" providerId="None" clId="Web-{F07AA8AB-7B71-4F00-B939-D426FB34BC41}" dt="2026-03-18T21:28:01.108" v="35"/>
        <pc:sldMkLst>
          <pc:docMk/>
          <pc:sldMk cId="3151478370" sldId="285"/>
        </pc:sldMkLst>
      </pc:sldChg>
      <pc:sldChg chg="del">
        <pc:chgData name="Tommaso Batistoni" userId="iILFq/J7bQ0NTznMO7OCBQay5qamkxWmSi2ZP9JseeE=" providerId="None" clId="Web-{F07AA8AB-7B71-4F00-B939-D426FB34BC41}" dt="2026-03-18T21:28:02.108" v="36"/>
        <pc:sldMkLst>
          <pc:docMk/>
          <pc:sldMk cId="2242756347" sldId="286"/>
        </pc:sldMkLst>
      </pc:sldChg>
      <pc:sldChg chg="del">
        <pc:chgData name="Tommaso Batistoni" userId="iILFq/J7bQ0NTznMO7OCBQay5qamkxWmSi2ZP9JseeE=" providerId="None" clId="Web-{F07AA8AB-7B71-4F00-B939-D426FB34BC41}" dt="2026-03-18T21:28:04.733" v="37"/>
        <pc:sldMkLst>
          <pc:docMk/>
          <pc:sldMk cId="2621742953" sldId="287"/>
        </pc:sldMkLst>
      </pc:sldChg>
      <pc:sldChg chg="del">
        <pc:chgData name="Tommaso Batistoni" userId="iILFq/J7bQ0NTznMO7OCBQay5qamkxWmSi2ZP9JseeE=" providerId="None" clId="Web-{F07AA8AB-7B71-4F00-B939-D426FB34BC41}" dt="2026-03-18T21:28:05.280" v="38"/>
        <pc:sldMkLst>
          <pc:docMk/>
          <pc:sldMk cId="2158545164" sldId="288"/>
        </pc:sldMkLst>
      </pc:sldChg>
      <pc:sldChg chg="del">
        <pc:chgData name="Tommaso Batistoni" userId="iILFq/J7bQ0NTznMO7OCBQay5qamkxWmSi2ZP9JseeE=" providerId="None" clId="Web-{F07AA8AB-7B71-4F00-B939-D426FB34BC41}" dt="2026-03-18T21:28:05.827" v="39"/>
        <pc:sldMkLst>
          <pc:docMk/>
          <pc:sldMk cId="815956725" sldId="289"/>
        </pc:sldMkLst>
      </pc:sldChg>
      <pc:sldChg chg="del">
        <pc:chgData name="Tommaso Batistoni" userId="iILFq/J7bQ0NTznMO7OCBQay5qamkxWmSi2ZP9JseeE=" providerId="None" clId="Web-{F07AA8AB-7B71-4F00-B939-D426FB34BC41}" dt="2026-03-18T21:28:06.312" v="40"/>
        <pc:sldMkLst>
          <pc:docMk/>
          <pc:sldMk cId="3917790293" sldId="290"/>
        </pc:sldMkLst>
      </pc:sldChg>
      <pc:sldChg chg="del">
        <pc:chgData name="Tommaso Batistoni" userId="iILFq/J7bQ0NTznMO7OCBQay5qamkxWmSi2ZP9JseeE=" providerId="None" clId="Web-{F07AA8AB-7B71-4F00-B939-D426FB34BC41}" dt="2026-03-18T21:28:06.734" v="41"/>
        <pc:sldMkLst>
          <pc:docMk/>
          <pc:sldMk cId="127060858" sldId="291"/>
        </pc:sldMkLst>
      </pc:sldChg>
      <pc:sldChg chg="del">
        <pc:chgData name="Tommaso Batistoni" userId="iILFq/J7bQ0NTznMO7OCBQay5qamkxWmSi2ZP9JseeE=" providerId="None" clId="Web-{F07AA8AB-7B71-4F00-B939-D426FB34BC41}" dt="2026-03-18T21:28:07.859" v="42"/>
        <pc:sldMkLst>
          <pc:docMk/>
          <pc:sldMk cId="3621322631" sldId="292"/>
        </pc:sldMkLst>
      </pc:sldChg>
      <pc:sldChg chg="del">
        <pc:chgData name="Tommaso Batistoni" userId="iILFq/J7bQ0NTznMO7OCBQay5qamkxWmSi2ZP9JseeE=" providerId="None" clId="Web-{F07AA8AB-7B71-4F00-B939-D426FB34BC41}" dt="2026-03-18T21:28:08.390" v="43"/>
        <pc:sldMkLst>
          <pc:docMk/>
          <pc:sldMk cId="3189568300" sldId="296"/>
        </pc:sldMkLst>
      </pc:sldChg>
      <pc:sldChg chg="del">
        <pc:chgData name="Tommaso Batistoni" userId="iILFq/J7bQ0NTznMO7OCBQay5qamkxWmSi2ZP9JseeE=" providerId="None" clId="Web-{F07AA8AB-7B71-4F00-B939-D426FB34BC41}" dt="2026-03-18T23:40:30.976" v="708"/>
        <pc:sldMkLst>
          <pc:docMk/>
          <pc:sldMk cId="2958459221" sldId="297"/>
        </pc:sldMkLst>
      </pc:sldChg>
      <pc:sldChg chg="modSp">
        <pc:chgData name="Tommaso Batistoni" userId="iILFq/J7bQ0NTznMO7OCBQay5qamkxWmSi2ZP9JseeE=" providerId="None" clId="Web-{F07AA8AB-7B71-4F00-B939-D426FB34BC41}" dt="2026-03-18T23:15:52.951" v="521" actId="20577"/>
        <pc:sldMkLst>
          <pc:docMk/>
          <pc:sldMk cId="1478246409" sldId="298"/>
        </pc:sldMkLst>
        <pc:spChg chg="mod">
          <ac:chgData name="Tommaso Batistoni" userId="iILFq/J7bQ0NTznMO7OCBQay5qamkxWmSi2ZP9JseeE=" providerId="None" clId="Web-{F07AA8AB-7B71-4F00-B939-D426FB34BC41}" dt="2026-03-18T23:13:08.832" v="502" actId="14100"/>
          <ac:spMkLst>
            <pc:docMk/>
            <pc:sldMk cId="1478246409" sldId="298"/>
            <ac:spMk id="14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3:14:55.837" v="513" actId="20577"/>
          <ac:spMkLst>
            <pc:docMk/>
            <pc:sldMk cId="1478246409" sldId="298"/>
            <ac:spMk id="23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3:15:52.951" v="521" actId="20577"/>
          <ac:spMkLst>
            <pc:docMk/>
            <pc:sldMk cId="1478246409" sldId="298"/>
            <ac:spMk id="32" creationId="{00000000-0000-0000-0000-000000000000}"/>
          </ac:spMkLst>
        </pc:spChg>
      </pc:sldChg>
      <pc:sldChg chg="del">
        <pc:chgData name="Tommaso Batistoni" userId="iILFq/J7bQ0NTznMO7OCBQay5qamkxWmSi2ZP9JseeE=" providerId="None" clId="Web-{F07AA8AB-7B71-4F00-B939-D426FB34BC41}" dt="2026-03-18T21:28:10.171" v="44"/>
        <pc:sldMkLst>
          <pc:docMk/>
          <pc:sldMk cId="2932361347" sldId="300"/>
        </pc:sldMkLst>
      </pc:sldChg>
      <pc:sldChg chg="del">
        <pc:chgData name="Tommaso Batistoni" userId="iILFq/J7bQ0NTznMO7OCBQay5qamkxWmSi2ZP9JseeE=" providerId="None" clId="Web-{F07AA8AB-7B71-4F00-B939-D426FB34BC41}" dt="2026-03-18T21:28:10.859" v="45"/>
        <pc:sldMkLst>
          <pc:docMk/>
          <pc:sldMk cId="1595971409" sldId="301"/>
        </pc:sldMkLst>
      </pc:sldChg>
      <pc:sldChg chg="del">
        <pc:chgData name="Tommaso Batistoni" userId="iILFq/J7bQ0NTznMO7OCBQay5qamkxWmSi2ZP9JseeE=" providerId="None" clId="Web-{F07AA8AB-7B71-4F00-B939-D426FB34BC41}" dt="2026-03-18T21:28:17.813" v="46"/>
        <pc:sldMkLst>
          <pc:docMk/>
          <pc:sldMk cId="3271311401" sldId="302"/>
        </pc:sldMkLst>
      </pc:sldChg>
      <pc:sldChg chg="del">
        <pc:chgData name="Tommaso Batistoni" userId="iILFq/J7bQ0NTznMO7OCBQay5qamkxWmSi2ZP9JseeE=" providerId="None" clId="Web-{F07AA8AB-7B71-4F00-B939-D426FB34BC41}" dt="2026-03-18T23:33:34.434" v="550"/>
        <pc:sldMkLst>
          <pc:docMk/>
          <pc:sldMk cId="434953514" sldId="303"/>
        </pc:sldMkLst>
      </pc:sldChg>
      <pc:sldChg chg="del">
        <pc:chgData name="Tommaso Batistoni" userId="iILFq/J7bQ0NTznMO7OCBQay5qamkxWmSi2ZP9JseeE=" providerId="None" clId="Web-{F07AA8AB-7B71-4F00-B939-D426FB34BC41}" dt="2026-03-18T21:27:12.009" v="12"/>
        <pc:sldMkLst>
          <pc:docMk/>
          <pc:sldMk cId="2963647565" sldId="304"/>
        </pc:sldMkLst>
      </pc:sldChg>
      <pc:sldChg chg="delSp modSp">
        <pc:chgData name="Tommaso Batistoni" userId="iILFq/J7bQ0NTznMO7OCBQay5qamkxWmSi2ZP9JseeE=" providerId="None" clId="Web-{F07AA8AB-7B71-4F00-B939-D426FB34BC41}" dt="2026-03-19T00:07:48.317" v="981"/>
        <pc:sldMkLst>
          <pc:docMk/>
          <pc:sldMk cId="1838750459" sldId="305"/>
        </pc:sldMkLst>
        <pc:spChg chg="mod">
          <ac:chgData name="Tommaso Batistoni" userId="iILFq/J7bQ0NTznMO7OCBQay5qamkxWmSi2ZP9JseeE=" providerId="None" clId="Web-{F07AA8AB-7B71-4F00-B939-D426FB34BC41}" dt="2026-03-18T23:34:26.786" v="556" actId="20577"/>
          <ac:spMkLst>
            <pc:docMk/>
            <pc:sldMk cId="1838750459" sldId="305"/>
            <ac:spMk id="4" creationId="{F8F66C0C-64A2-EC2B-79EA-3E285DF889B5}"/>
          </ac:spMkLst>
        </pc:spChg>
        <pc:spChg chg="mod">
          <ac:chgData name="Tommaso Batistoni" userId="iILFq/J7bQ0NTznMO7OCBQay5qamkxWmSi2ZP9JseeE=" providerId="None" clId="Web-{F07AA8AB-7B71-4F00-B939-D426FB34BC41}" dt="2026-03-18T23:43:29.576" v="809" actId="20577"/>
          <ac:spMkLst>
            <pc:docMk/>
            <pc:sldMk cId="1838750459" sldId="305"/>
            <ac:spMk id="6" creationId="{6B8D4D7F-6B10-BCD3-DE3E-52F4AF21E18A}"/>
          </ac:spMkLst>
        </pc:spChg>
        <pc:spChg chg="del">
          <ac:chgData name="Tommaso Batistoni" userId="iILFq/J7bQ0NTznMO7OCBQay5qamkxWmSi2ZP9JseeE=" providerId="None" clId="Web-{F07AA8AB-7B71-4F00-B939-D426FB34BC41}" dt="2026-03-18T23:38:57.757" v="698"/>
          <ac:spMkLst>
            <pc:docMk/>
            <pc:sldMk cId="1838750459" sldId="305"/>
            <ac:spMk id="7" creationId="{A09A4949-9249-B6E3-5F4D-71F8A82A4012}"/>
          </ac:spMkLst>
        </pc:spChg>
        <pc:spChg chg="del">
          <ac:chgData name="Tommaso Batistoni" userId="iILFq/J7bQ0NTznMO7OCBQay5qamkxWmSi2ZP9JseeE=" providerId="None" clId="Web-{F07AA8AB-7B71-4F00-B939-D426FB34BC41}" dt="2026-03-18T23:38:57.757" v="697"/>
          <ac:spMkLst>
            <pc:docMk/>
            <pc:sldMk cId="1838750459" sldId="305"/>
            <ac:spMk id="8" creationId="{2AB34A6D-6762-2CE5-CEC1-E3B1A8D5BF97}"/>
          </ac:spMkLst>
        </pc:spChg>
        <pc:spChg chg="del">
          <ac:chgData name="Tommaso Batistoni" userId="iILFq/J7bQ0NTznMO7OCBQay5qamkxWmSi2ZP9JseeE=" providerId="None" clId="Web-{F07AA8AB-7B71-4F00-B939-D426FB34BC41}" dt="2026-03-18T23:38:57.757" v="696"/>
          <ac:spMkLst>
            <pc:docMk/>
            <pc:sldMk cId="1838750459" sldId="305"/>
            <ac:spMk id="9" creationId="{5D5CA2AD-D79C-100A-971C-EC88B6ABB38B}"/>
          </ac:spMkLst>
        </pc:spChg>
        <pc:spChg chg="del">
          <ac:chgData name="Tommaso Batistoni" userId="iILFq/J7bQ0NTznMO7OCBQay5qamkxWmSi2ZP9JseeE=" providerId="None" clId="Web-{F07AA8AB-7B71-4F00-B939-D426FB34BC41}" dt="2026-03-18T23:38:57.757" v="695"/>
          <ac:spMkLst>
            <pc:docMk/>
            <pc:sldMk cId="1838750459" sldId="305"/>
            <ac:spMk id="10" creationId="{CFD329E0-04AD-7926-1A02-FFDB593B6FF7}"/>
          </ac:spMkLst>
        </pc:spChg>
        <pc:spChg chg="del">
          <ac:chgData name="Tommaso Batistoni" userId="iILFq/J7bQ0NTznMO7OCBQay5qamkxWmSi2ZP9JseeE=" providerId="None" clId="Web-{F07AA8AB-7B71-4F00-B939-D426FB34BC41}" dt="2026-03-18T23:38:57.757" v="694"/>
          <ac:spMkLst>
            <pc:docMk/>
            <pc:sldMk cId="1838750459" sldId="305"/>
            <ac:spMk id="11" creationId="{F3C4552C-8EDE-85B2-8323-F890DFF47D4F}"/>
          </ac:spMkLst>
        </pc:spChg>
        <pc:spChg chg="del">
          <ac:chgData name="Tommaso Batistoni" userId="iILFq/J7bQ0NTznMO7OCBQay5qamkxWmSi2ZP9JseeE=" providerId="None" clId="Web-{F07AA8AB-7B71-4F00-B939-D426FB34BC41}" dt="2026-03-18T23:38:57.757" v="693"/>
          <ac:spMkLst>
            <pc:docMk/>
            <pc:sldMk cId="1838750459" sldId="305"/>
            <ac:spMk id="12" creationId="{048C91A0-970C-A335-8BF7-F924D01881D9}"/>
          </ac:spMkLst>
        </pc:spChg>
        <pc:spChg chg="del mod">
          <ac:chgData name="Tommaso Batistoni" userId="iILFq/J7bQ0NTznMO7OCBQay5qamkxWmSi2ZP9JseeE=" providerId="None" clId="Web-{F07AA8AB-7B71-4F00-B939-D426FB34BC41}" dt="2026-03-19T00:07:48.317" v="981"/>
          <ac:spMkLst>
            <pc:docMk/>
            <pc:sldMk cId="1838750459" sldId="305"/>
            <ac:spMk id="13" creationId="{5F9214C8-AC16-E029-1DBE-5762AEB6B7BF}"/>
          </ac:spMkLst>
        </pc:spChg>
        <pc:picChg chg="del">
          <ac:chgData name="Tommaso Batistoni" userId="iILFq/J7bQ0NTznMO7OCBQay5qamkxWmSi2ZP9JseeE=" providerId="None" clId="Web-{F07AA8AB-7B71-4F00-B939-D426FB34BC41}" dt="2026-03-18T22:38:08.257" v="430"/>
          <ac:picMkLst>
            <pc:docMk/>
            <pc:sldMk cId="1838750459" sldId="305"/>
            <ac:picMk id="15" creationId="{408AF2C3-D9CF-A381-4016-FD7E2E0B4E29}"/>
          </ac:picMkLst>
        </pc:picChg>
      </pc:sldChg>
      <pc:sldChg chg="del">
        <pc:chgData name="Tommaso Batistoni" userId="iILFq/J7bQ0NTznMO7OCBQay5qamkxWmSi2ZP9JseeE=" providerId="None" clId="Web-{F07AA8AB-7B71-4F00-B939-D426FB34BC41}" dt="2026-03-18T21:27:37.872" v="16"/>
        <pc:sldMkLst>
          <pc:docMk/>
          <pc:sldMk cId="3297814128" sldId="306"/>
        </pc:sldMkLst>
      </pc:sldChg>
      <pc:sldChg chg="modSp add del replId">
        <pc:chgData name="Tommaso Batistoni" userId="iILFq/J7bQ0NTznMO7OCBQay5qamkxWmSi2ZP9JseeE=" providerId="None" clId="Web-{F07AA8AB-7B71-4F00-B939-D426FB34BC41}" dt="2026-03-18T22:26:16.291" v="260"/>
        <pc:sldMkLst>
          <pc:docMk/>
          <pc:sldMk cId="2788836847" sldId="307"/>
        </pc:sldMkLst>
        <pc:spChg chg="mod">
          <ac:chgData name="Tommaso Batistoni" userId="iILFq/J7bQ0NTznMO7OCBQay5qamkxWmSi2ZP9JseeE=" providerId="None" clId="Web-{F07AA8AB-7B71-4F00-B939-D426FB34BC41}" dt="2026-03-18T21:27:03.180" v="11" actId="20577"/>
          <ac:spMkLst>
            <pc:docMk/>
            <pc:sldMk cId="2788836847" sldId="307"/>
            <ac:spMk id="3" creationId="{14F21B07-D8BE-CE60-D4C2-8F0F426C79D4}"/>
          </ac:spMkLst>
        </pc:spChg>
      </pc:sldChg>
      <pc:sldChg chg="addSp delSp modSp add replId">
        <pc:chgData name="Tommaso Batistoni" userId="iILFq/J7bQ0NTznMO7OCBQay5qamkxWmSi2ZP9JseeE=" providerId="None" clId="Web-{F07AA8AB-7B71-4F00-B939-D426FB34BC41}" dt="2026-03-18T21:28:50.877" v="52" actId="1076"/>
        <pc:sldMkLst>
          <pc:docMk/>
          <pc:sldMk cId="314288362" sldId="308"/>
        </pc:sldMkLst>
        <pc:spChg chg="mod">
          <ac:chgData name="Tommaso Batistoni" userId="iILFq/J7bQ0NTznMO7OCBQay5qamkxWmSi2ZP9JseeE=" providerId="None" clId="Web-{F07AA8AB-7B71-4F00-B939-D426FB34BC41}" dt="2026-03-18T21:27:31.684" v="15" actId="20577"/>
          <ac:spMkLst>
            <pc:docMk/>
            <pc:sldMk cId="314288362" sldId="308"/>
            <ac:spMk id="3" creationId="{90ADB8F9-E4E9-2E44-6625-E95581D33730}"/>
          </ac:spMkLst>
        </pc:spChg>
        <pc:spChg chg="del">
          <ac:chgData name="Tommaso Batistoni" userId="iILFq/J7bQ0NTznMO7OCBQay5qamkxWmSi2ZP9JseeE=" providerId="None" clId="Web-{F07AA8AB-7B71-4F00-B939-D426FB34BC41}" dt="2026-03-18T21:27:57.342" v="34"/>
          <ac:spMkLst>
            <pc:docMk/>
            <pc:sldMk cId="314288362" sldId="308"/>
            <ac:spMk id="5" creationId="{0F71DFF9-FD56-36BD-33E8-5553917E691A}"/>
          </ac:spMkLst>
        </pc:spChg>
        <pc:spChg chg="del">
          <ac:chgData name="Tommaso Batistoni" userId="iILFq/J7bQ0NTznMO7OCBQay5qamkxWmSi2ZP9JseeE=" providerId="None" clId="Web-{F07AA8AB-7B71-4F00-B939-D426FB34BC41}" dt="2026-03-18T21:27:57.342" v="33"/>
          <ac:spMkLst>
            <pc:docMk/>
            <pc:sldMk cId="314288362" sldId="308"/>
            <ac:spMk id="6" creationId="{23E64B79-3A49-9D34-1E81-787F876D095C}"/>
          </ac:spMkLst>
        </pc:spChg>
        <pc:spChg chg="del">
          <ac:chgData name="Tommaso Batistoni" userId="iILFq/J7bQ0NTznMO7OCBQay5qamkxWmSi2ZP9JseeE=" providerId="None" clId="Web-{F07AA8AB-7B71-4F00-B939-D426FB34BC41}" dt="2026-03-18T21:27:57.342" v="32"/>
          <ac:spMkLst>
            <pc:docMk/>
            <pc:sldMk cId="314288362" sldId="308"/>
            <ac:spMk id="7" creationId="{2959D1EE-CEB0-002F-276D-2B5041070E45}"/>
          </ac:spMkLst>
        </pc:spChg>
        <pc:spChg chg="del">
          <ac:chgData name="Tommaso Batistoni" userId="iILFq/J7bQ0NTznMO7OCBQay5qamkxWmSi2ZP9JseeE=" providerId="None" clId="Web-{F07AA8AB-7B71-4F00-B939-D426FB34BC41}" dt="2026-03-18T21:27:57.342" v="31"/>
          <ac:spMkLst>
            <pc:docMk/>
            <pc:sldMk cId="314288362" sldId="308"/>
            <ac:spMk id="8" creationId="{51415DF3-346E-DF31-604B-8D4045EE4557}"/>
          </ac:spMkLst>
        </pc:spChg>
        <pc:spChg chg="del">
          <ac:chgData name="Tommaso Batistoni" userId="iILFq/J7bQ0NTznMO7OCBQay5qamkxWmSi2ZP9JseeE=" providerId="None" clId="Web-{F07AA8AB-7B71-4F00-B939-D426FB34BC41}" dt="2026-03-18T21:27:57.342" v="30"/>
          <ac:spMkLst>
            <pc:docMk/>
            <pc:sldMk cId="314288362" sldId="308"/>
            <ac:spMk id="9" creationId="{E81078EB-BA0C-BB8E-E673-622867F2E400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9"/>
          <ac:spMkLst>
            <pc:docMk/>
            <pc:sldMk cId="314288362" sldId="308"/>
            <ac:spMk id="10" creationId="{8636A2B4-045E-7E89-A96E-1E5DA63543FA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8"/>
          <ac:spMkLst>
            <pc:docMk/>
            <pc:sldMk cId="314288362" sldId="308"/>
            <ac:spMk id="11" creationId="{888351F8-6529-A02C-B74D-C66214DC6245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7"/>
          <ac:spMkLst>
            <pc:docMk/>
            <pc:sldMk cId="314288362" sldId="308"/>
            <ac:spMk id="12" creationId="{B6DF8678-D903-CAF2-59ED-008024C50AF9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6"/>
          <ac:spMkLst>
            <pc:docMk/>
            <pc:sldMk cId="314288362" sldId="308"/>
            <ac:spMk id="13" creationId="{4F4ED8CE-529D-880E-43CB-4A597FE8976F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5"/>
          <ac:spMkLst>
            <pc:docMk/>
            <pc:sldMk cId="314288362" sldId="308"/>
            <ac:spMk id="14" creationId="{F6E23621-F15B-05B7-0819-81C86B122C75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4"/>
          <ac:spMkLst>
            <pc:docMk/>
            <pc:sldMk cId="314288362" sldId="308"/>
            <ac:spMk id="15" creationId="{C0E620EF-5304-09C7-8CD8-52C0CD36EE25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3"/>
          <ac:spMkLst>
            <pc:docMk/>
            <pc:sldMk cId="314288362" sldId="308"/>
            <ac:spMk id="16" creationId="{32FB5B3A-8B8F-3927-215E-BFEEE314A444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2"/>
          <ac:spMkLst>
            <pc:docMk/>
            <pc:sldMk cId="314288362" sldId="308"/>
            <ac:spMk id="17" creationId="{5FCB8C19-075D-0F48-6930-F3C9590FEE4E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1"/>
          <ac:spMkLst>
            <pc:docMk/>
            <pc:sldMk cId="314288362" sldId="308"/>
            <ac:spMk id="18" creationId="{2F5F7E41-065F-D7B3-079E-C163A73EF8E3}"/>
          </ac:spMkLst>
        </pc:spChg>
        <pc:spChg chg="del">
          <ac:chgData name="Tommaso Batistoni" userId="iILFq/J7bQ0NTznMO7OCBQay5qamkxWmSi2ZP9JseeE=" providerId="None" clId="Web-{F07AA8AB-7B71-4F00-B939-D426FB34BC41}" dt="2026-03-18T21:27:57.342" v="20"/>
          <ac:spMkLst>
            <pc:docMk/>
            <pc:sldMk cId="314288362" sldId="308"/>
            <ac:spMk id="19" creationId="{01336498-415F-4519-EC27-B29C06519910}"/>
          </ac:spMkLst>
        </pc:spChg>
        <pc:spChg chg="del">
          <ac:chgData name="Tommaso Batistoni" userId="iILFq/J7bQ0NTznMO7OCBQay5qamkxWmSi2ZP9JseeE=" providerId="None" clId="Web-{F07AA8AB-7B71-4F00-B939-D426FB34BC41}" dt="2026-03-18T21:27:57.342" v="19"/>
          <ac:spMkLst>
            <pc:docMk/>
            <pc:sldMk cId="314288362" sldId="308"/>
            <ac:spMk id="20" creationId="{487D99B9-6674-DE38-F00C-338871928243}"/>
          </ac:spMkLst>
        </pc:spChg>
        <pc:spChg chg="del">
          <ac:chgData name="Tommaso Batistoni" userId="iILFq/J7bQ0NTznMO7OCBQay5qamkxWmSi2ZP9JseeE=" providerId="None" clId="Web-{F07AA8AB-7B71-4F00-B939-D426FB34BC41}" dt="2026-03-18T21:27:57.342" v="18"/>
          <ac:spMkLst>
            <pc:docMk/>
            <pc:sldMk cId="314288362" sldId="308"/>
            <ac:spMk id="21" creationId="{6C866417-87A9-63E1-B967-1FA849C5749F}"/>
          </ac:spMkLst>
        </pc:spChg>
        <pc:spChg chg="del">
          <ac:chgData name="Tommaso Batistoni" userId="iILFq/J7bQ0NTznMO7OCBQay5qamkxWmSi2ZP9JseeE=" providerId="None" clId="Web-{F07AA8AB-7B71-4F00-B939-D426FB34BC41}" dt="2026-03-18T21:27:57.342" v="17"/>
          <ac:spMkLst>
            <pc:docMk/>
            <pc:sldMk cId="314288362" sldId="308"/>
            <ac:spMk id="22" creationId="{BA4916BA-2749-2C63-5AFE-4468C878CC60}"/>
          </ac:spMkLst>
        </pc:spChg>
        <pc:picChg chg="add mod">
          <ac:chgData name="Tommaso Batistoni" userId="iILFq/J7bQ0NTznMO7OCBQay5qamkxWmSi2ZP9JseeE=" providerId="None" clId="Web-{F07AA8AB-7B71-4F00-B939-D426FB34BC41}" dt="2026-03-18T21:28:50.877" v="52" actId="1076"/>
          <ac:picMkLst>
            <pc:docMk/>
            <pc:sldMk cId="314288362" sldId="308"/>
            <ac:picMk id="24" creationId="{FFE5C61E-9DE2-3178-4FEF-19FF2BE657A8}"/>
          </ac:picMkLst>
        </pc:picChg>
      </pc:sldChg>
      <pc:sldChg chg="addSp modSp add ord replId">
        <pc:chgData name="Tommaso Batistoni" userId="iILFq/J7bQ0NTznMO7OCBQay5qamkxWmSi2ZP9JseeE=" providerId="None" clId="Web-{F07AA8AB-7B71-4F00-B939-D426FB34BC41}" dt="2026-03-18T21:29:33.989" v="57"/>
        <pc:sldMkLst>
          <pc:docMk/>
          <pc:sldMk cId="1035011444" sldId="309"/>
        </pc:sldMkLst>
        <pc:picChg chg="add mod">
          <ac:chgData name="Tommaso Batistoni" userId="iILFq/J7bQ0NTznMO7OCBQay5qamkxWmSi2ZP9JseeE=" providerId="None" clId="Web-{F07AA8AB-7B71-4F00-B939-D426FB34BC41}" dt="2026-03-18T21:29:26.270" v="56" actId="1076"/>
          <ac:picMkLst>
            <pc:docMk/>
            <pc:sldMk cId="1035011444" sldId="309"/>
            <ac:picMk id="5" creationId="{C9E4FD2A-DA67-9E30-C21B-6CC20706D804}"/>
          </ac:picMkLst>
        </pc:picChg>
      </pc:sldChg>
      <pc:sldChg chg="addSp modSp add replId">
        <pc:chgData name="Tommaso Batistoni" userId="iILFq/J7bQ0NTznMO7OCBQay5qamkxWmSi2ZP9JseeE=" providerId="None" clId="Web-{F07AA8AB-7B71-4F00-B939-D426FB34BC41}" dt="2026-03-18T21:40:16.061" v="61" actId="1076"/>
        <pc:sldMkLst>
          <pc:docMk/>
          <pc:sldMk cId="1053155163" sldId="310"/>
        </pc:sldMkLst>
        <pc:picChg chg="add mod">
          <ac:chgData name="Tommaso Batistoni" userId="iILFq/J7bQ0NTznMO7OCBQay5qamkxWmSi2ZP9JseeE=" providerId="None" clId="Web-{F07AA8AB-7B71-4F00-B939-D426FB34BC41}" dt="2026-03-18T21:40:16.061" v="61" actId="1076"/>
          <ac:picMkLst>
            <pc:docMk/>
            <pc:sldMk cId="1053155163" sldId="310"/>
            <ac:picMk id="5" creationId="{9EB956F7-61C8-C26B-3D2B-628A3C30B884}"/>
          </ac:picMkLst>
        </pc:picChg>
      </pc:sldChg>
      <pc:sldChg chg="addSp modSp add replId">
        <pc:chgData name="Tommaso Batistoni" userId="iILFq/J7bQ0NTznMO7OCBQay5qamkxWmSi2ZP9JseeE=" providerId="None" clId="Web-{F07AA8AB-7B71-4F00-B939-D426FB34BC41}" dt="2026-03-18T21:40:47.311" v="64" actId="1076"/>
        <pc:sldMkLst>
          <pc:docMk/>
          <pc:sldMk cId="2289368687" sldId="311"/>
        </pc:sldMkLst>
        <pc:picChg chg="add mod">
          <ac:chgData name="Tommaso Batistoni" userId="iILFq/J7bQ0NTznMO7OCBQay5qamkxWmSi2ZP9JseeE=" providerId="None" clId="Web-{F07AA8AB-7B71-4F00-B939-D426FB34BC41}" dt="2026-03-18T21:40:47.311" v="64" actId="1076"/>
          <ac:picMkLst>
            <pc:docMk/>
            <pc:sldMk cId="2289368687" sldId="311"/>
            <ac:picMk id="5" creationId="{0E236DBD-4EC4-C05C-56B8-8FF39E2F8DC6}"/>
          </ac:picMkLst>
        </pc:picChg>
      </pc:sldChg>
      <pc:sldChg chg="addSp delSp modSp add del replId">
        <pc:chgData name="Tommaso Batistoni" userId="iILFq/J7bQ0NTznMO7OCBQay5qamkxWmSi2ZP9JseeE=" providerId="None" clId="Web-{F07AA8AB-7B71-4F00-B939-D426FB34BC41}" dt="2026-03-18T21:49:30.771" v="162"/>
        <pc:sldMkLst>
          <pc:docMk/>
          <pc:sldMk cId="3345741259" sldId="312"/>
        </pc:sldMkLst>
        <pc:spChg chg="add del mod">
          <ac:chgData name="Tommaso Batistoni" userId="iILFq/J7bQ0NTznMO7OCBQay5qamkxWmSi2ZP9JseeE=" providerId="None" clId="Web-{F07AA8AB-7B71-4F00-B939-D426FB34BC41}" dt="2026-03-18T21:48:01.269" v="160"/>
          <ac:spMkLst>
            <pc:docMk/>
            <pc:sldMk cId="3345741259" sldId="312"/>
            <ac:spMk id="5" creationId="{B820E447-4C16-EFA3-BA9D-C7743FDCA035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56"/>
          <ac:spMkLst>
            <pc:docMk/>
            <pc:sldMk cId="3345741259" sldId="312"/>
            <ac:spMk id="21" creationId="{240869EE-17D7-8F44-77B0-D6C927B1DA6B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55"/>
          <ac:spMkLst>
            <pc:docMk/>
            <pc:sldMk cId="3345741259" sldId="312"/>
            <ac:spMk id="22" creationId="{1F77B914-2315-9F94-85A7-8CFDF75B6B5E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54"/>
          <ac:spMkLst>
            <pc:docMk/>
            <pc:sldMk cId="3345741259" sldId="312"/>
            <ac:spMk id="23" creationId="{107E0834-F33E-05D5-2DFC-A596C28132AB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53"/>
          <ac:spMkLst>
            <pc:docMk/>
            <pc:sldMk cId="3345741259" sldId="312"/>
            <ac:spMk id="24" creationId="{58317F92-B025-D17A-4F26-67937788102C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52"/>
          <ac:spMkLst>
            <pc:docMk/>
            <pc:sldMk cId="3345741259" sldId="312"/>
            <ac:spMk id="25" creationId="{A67C4563-C902-85D4-6FAA-BBEFD1C58333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51"/>
          <ac:spMkLst>
            <pc:docMk/>
            <pc:sldMk cId="3345741259" sldId="312"/>
            <ac:spMk id="33" creationId="{E567CB7E-859B-7EF9-156C-D9EE4D84BC84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50"/>
          <ac:spMkLst>
            <pc:docMk/>
            <pc:sldMk cId="3345741259" sldId="312"/>
            <ac:spMk id="34" creationId="{6A2C54A0-A084-A020-7C76-C39CB4A656C3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9"/>
          <ac:spMkLst>
            <pc:docMk/>
            <pc:sldMk cId="3345741259" sldId="312"/>
            <ac:spMk id="35" creationId="{A7954757-4B03-C50C-0737-B8D5CA799856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8"/>
          <ac:spMkLst>
            <pc:docMk/>
            <pc:sldMk cId="3345741259" sldId="312"/>
            <ac:spMk id="36" creationId="{64D12D44-976C-2935-628E-03C4A9ABF126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7"/>
          <ac:spMkLst>
            <pc:docMk/>
            <pc:sldMk cId="3345741259" sldId="312"/>
            <ac:spMk id="37" creationId="{F6BCB91F-B044-53FC-280C-9F6E5601F3B2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6"/>
          <ac:spMkLst>
            <pc:docMk/>
            <pc:sldMk cId="3345741259" sldId="312"/>
            <ac:spMk id="38" creationId="{6A0A918D-B515-76CB-0547-A69E4CF28CC7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5"/>
          <ac:spMkLst>
            <pc:docMk/>
            <pc:sldMk cId="3345741259" sldId="312"/>
            <ac:spMk id="39" creationId="{128E4344-743B-AEA2-3087-7D312D5A9C93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4"/>
          <ac:spMkLst>
            <pc:docMk/>
            <pc:sldMk cId="3345741259" sldId="312"/>
            <ac:spMk id="40" creationId="{7388F9E5-1010-916F-5A72-8262A459C68C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3"/>
          <ac:spMkLst>
            <pc:docMk/>
            <pc:sldMk cId="3345741259" sldId="312"/>
            <ac:spMk id="41" creationId="{CC05DFC7-FBCE-CB5D-5EAD-DFB345B9BA7B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2"/>
          <ac:spMkLst>
            <pc:docMk/>
            <pc:sldMk cId="3345741259" sldId="312"/>
            <ac:spMk id="42" creationId="{54E9861A-2291-970A-2426-29ABC18DF6E1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1"/>
          <ac:spMkLst>
            <pc:docMk/>
            <pc:sldMk cId="3345741259" sldId="312"/>
            <ac:spMk id="43" creationId="{060A322D-9835-5599-47F8-61A20741221B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40"/>
          <ac:spMkLst>
            <pc:docMk/>
            <pc:sldMk cId="3345741259" sldId="312"/>
            <ac:spMk id="44" creationId="{D363705B-F841-CC6C-B698-4FF17C6B329F}"/>
          </ac:spMkLst>
        </pc:spChg>
        <pc:spChg chg="del">
          <ac:chgData name="Tommaso Batistoni" userId="iILFq/J7bQ0NTznMO7OCBQay5qamkxWmSi2ZP9JseeE=" providerId="None" clId="Web-{F07AA8AB-7B71-4F00-B939-D426FB34BC41}" dt="2026-03-18T21:47:45.050" v="139"/>
          <ac:spMkLst>
            <pc:docMk/>
            <pc:sldMk cId="3345741259" sldId="312"/>
            <ac:spMk id="45" creationId="{FC692572-BC78-3DC2-1F22-8FE01F83EE3F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8"/>
          <ac:spMkLst>
            <pc:docMk/>
            <pc:sldMk cId="3345741259" sldId="312"/>
            <ac:spMk id="46" creationId="{88EB899D-A415-8749-8616-1F723B63FD07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7"/>
          <ac:spMkLst>
            <pc:docMk/>
            <pc:sldMk cId="3345741259" sldId="312"/>
            <ac:spMk id="47" creationId="{116C1EF5-6182-EBAC-D5FD-B1483CDE15EC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6"/>
          <ac:spMkLst>
            <pc:docMk/>
            <pc:sldMk cId="3345741259" sldId="312"/>
            <ac:spMk id="48" creationId="{DDA7D5E0-CD2B-7F46-54D6-E61B4E3C24EB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5"/>
          <ac:spMkLst>
            <pc:docMk/>
            <pc:sldMk cId="3345741259" sldId="312"/>
            <ac:spMk id="49" creationId="{FD0564FA-8949-24BF-D7ED-6257DFEBE910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4"/>
          <ac:spMkLst>
            <pc:docMk/>
            <pc:sldMk cId="3345741259" sldId="312"/>
            <ac:spMk id="50" creationId="{668B4DA8-AD4F-0B79-D101-2A40066322EA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3"/>
          <ac:spMkLst>
            <pc:docMk/>
            <pc:sldMk cId="3345741259" sldId="312"/>
            <ac:spMk id="51" creationId="{8A0198AB-0DE3-4FD2-5EA4-6A26A83A6F61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2"/>
          <ac:spMkLst>
            <pc:docMk/>
            <pc:sldMk cId="3345741259" sldId="312"/>
            <ac:spMk id="52" creationId="{53013FEA-AFF7-2A4C-ADAC-3D4A0CA38C7B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1"/>
          <ac:spMkLst>
            <pc:docMk/>
            <pc:sldMk cId="3345741259" sldId="312"/>
            <ac:spMk id="53" creationId="{16D90F45-7E00-67CE-7BF5-14C5B1921432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30"/>
          <ac:spMkLst>
            <pc:docMk/>
            <pc:sldMk cId="3345741259" sldId="312"/>
            <ac:spMk id="55" creationId="{9743BCE0-B48F-E9EB-765D-067AEA317F8D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29"/>
          <ac:spMkLst>
            <pc:docMk/>
            <pc:sldMk cId="3345741259" sldId="312"/>
            <ac:spMk id="62" creationId="{B9527371-F4F5-C30B-3764-4D96F96396B9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28"/>
          <ac:spMkLst>
            <pc:docMk/>
            <pc:sldMk cId="3345741259" sldId="312"/>
            <ac:spMk id="63" creationId="{F9E7A273-8708-BB15-9558-0CAA9B267436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27"/>
          <ac:spMkLst>
            <pc:docMk/>
            <pc:sldMk cId="3345741259" sldId="312"/>
            <ac:spMk id="64" creationId="{D4B0A26B-43F3-9861-5B98-0B05865A284C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26"/>
          <ac:spMkLst>
            <pc:docMk/>
            <pc:sldMk cId="3345741259" sldId="312"/>
            <ac:spMk id="65" creationId="{4F958FFC-21B7-01FA-B138-ACC7CB29EE19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25"/>
          <ac:spMkLst>
            <pc:docMk/>
            <pc:sldMk cId="3345741259" sldId="312"/>
            <ac:spMk id="66" creationId="{1D405502-A97C-B0C1-DE5C-2EA504A0F198}"/>
          </ac:spMkLst>
        </pc:spChg>
        <pc:spChg chg="del">
          <ac:chgData name="Tommaso Batistoni" userId="iILFq/J7bQ0NTznMO7OCBQay5qamkxWmSi2ZP9JseeE=" providerId="None" clId="Web-{F07AA8AB-7B71-4F00-B939-D426FB34BC41}" dt="2026-03-18T21:47:45.034" v="124"/>
          <ac:spMkLst>
            <pc:docMk/>
            <pc:sldMk cId="3345741259" sldId="312"/>
            <ac:spMk id="69" creationId="{25C1793F-5475-F161-CB01-81B6D3744EF8}"/>
          </ac:spMkLst>
        </pc:spChg>
      </pc:sldChg>
      <pc:sldChg chg="addSp delSp modSp add">
        <pc:chgData name="Tommaso Batistoni" userId="iILFq/J7bQ0NTznMO7OCBQay5qamkxWmSi2ZP9JseeE=" providerId="None" clId="Web-{F07AA8AB-7B71-4F00-B939-D426FB34BC41}" dt="2026-03-18T23:54:21.314" v="919" actId="20577"/>
        <pc:sldMkLst>
          <pc:docMk/>
          <pc:sldMk cId="3234768544" sldId="313"/>
        </pc:sldMkLst>
        <pc:spChg chg="add mod">
          <ac:chgData name="Tommaso Batistoni" userId="iILFq/J7bQ0NTznMO7OCBQay5qamkxWmSi2ZP9JseeE=" providerId="None" clId="Web-{F07AA8AB-7B71-4F00-B939-D426FB34BC41}" dt="2026-03-18T23:54:09.877" v="916" actId="1076"/>
          <ac:spMkLst>
            <pc:docMk/>
            <pc:sldMk cId="3234768544" sldId="313"/>
            <ac:spMk id="2" creationId="{DEABAC93-848D-8ADE-0A3D-64F9F488FB11}"/>
          </ac:spMkLst>
        </pc:spChg>
        <pc:spChg chg="del">
          <ac:chgData name="Tommaso Batistoni" userId="iILFq/J7bQ0NTznMO7OCBQay5qamkxWmSi2ZP9JseeE=" providerId="None" clId="Web-{F07AA8AB-7B71-4F00-B939-D426FB34BC41}" dt="2026-03-18T22:49:38.706" v="478"/>
          <ac:spMkLst>
            <pc:docMk/>
            <pc:sldMk cId="3234768544" sldId="313"/>
            <ac:spMk id="112" creationId="{00000000-0000-0000-0000-000000000000}"/>
          </ac:spMkLst>
        </pc:spChg>
        <pc:spChg chg="del mod">
          <ac:chgData name="Tommaso Batistoni" userId="iILFq/J7bQ0NTznMO7OCBQay5qamkxWmSi2ZP9JseeE=" providerId="None" clId="Web-{F07AA8AB-7B71-4F00-B939-D426FB34BC41}" dt="2026-03-18T22:49:38.706" v="477"/>
          <ac:spMkLst>
            <pc:docMk/>
            <pc:sldMk cId="3234768544" sldId="313"/>
            <ac:spMk id="113" creationId="{00000000-0000-0000-0000-000000000000}"/>
          </ac:spMkLst>
        </pc:spChg>
        <pc:spChg chg="del mod">
          <ac:chgData name="Tommaso Batistoni" userId="iILFq/J7bQ0NTznMO7OCBQay5qamkxWmSi2ZP9JseeE=" providerId="None" clId="Web-{F07AA8AB-7B71-4F00-B939-D426FB34BC41}" dt="2026-03-18T22:49:38.706" v="476"/>
          <ac:spMkLst>
            <pc:docMk/>
            <pc:sldMk cId="3234768544" sldId="313"/>
            <ac:spMk id="114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2:49:38.706" v="474"/>
          <ac:spMkLst>
            <pc:docMk/>
            <pc:sldMk cId="3234768544" sldId="313"/>
            <ac:spMk id="116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2:49:38.706" v="473"/>
          <ac:spMkLst>
            <pc:docMk/>
            <pc:sldMk cId="3234768544" sldId="313"/>
            <ac:spMk id="117" creationId="{00000000-0000-0000-0000-000000000000}"/>
          </ac:spMkLst>
        </pc:spChg>
        <pc:spChg chg="del mod">
          <ac:chgData name="Tommaso Batistoni" userId="iILFq/J7bQ0NTznMO7OCBQay5qamkxWmSi2ZP9JseeE=" providerId="None" clId="Web-{F07AA8AB-7B71-4F00-B939-D426FB34BC41}" dt="2026-03-18T22:49:38.706" v="472"/>
          <ac:spMkLst>
            <pc:docMk/>
            <pc:sldMk cId="3234768544" sldId="313"/>
            <ac:spMk id="118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2:49:38.706" v="470"/>
          <ac:spMkLst>
            <pc:docMk/>
            <pc:sldMk cId="3234768544" sldId="313"/>
            <ac:spMk id="120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2:49:38.706" v="469"/>
          <ac:spMkLst>
            <pc:docMk/>
            <pc:sldMk cId="3234768544" sldId="313"/>
            <ac:spMk id="121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2:49:38.706" v="468"/>
          <ac:spMkLst>
            <pc:docMk/>
            <pc:sldMk cId="3234768544" sldId="313"/>
            <ac:spMk id="122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2:49:38.706" v="466"/>
          <ac:spMkLst>
            <pc:docMk/>
            <pc:sldMk cId="3234768544" sldId="313"/>
            <ac:spMk id="124" creationId="{00000000-0000-0000-0000-000000000000}"/>
          </ac:spMkLst>
        </pc:spChg>
        <pc:spChg chg="del mod">
          <ac:chgData name="Tommaso Batistoni" userId="iILFq/J7bQ0NTznMO7OCBQay5qamkxWmSi2ZP9JseeE=" providerId="None" clId="Web-{F07AA8AB-7B71-4F00-B939-D426FB34BC41}" dt="2026-03-18T22:49:38.706" v="465"/>
          <ac:spMkLst>
            <pc:docMk/>
            <pc:sldMk cId="3234768544" sldId="313"/>
            <ac:spMk id="125" creationId="{00000000-0000-0000-0000-000000000000}"/>
          </ac:spMkLst>
        </pc:spChg>
        <pc:spChg chg="del">
          <ac:chgData name="Tommaso Batistoni" userId="iILFq/J7bQ0NTznMO7OCBQay5qamkxWmSi2ZP9JseeE=" providerId="None" clId="Web-{F07AA8AB-7B71-4F00-B939-D426FB34BC41}" dt="2026-03-18T22:49:38.706" v="464"/>
          <ac:spMkLst>
            <pc:docMk/>
            <pc:sldMk cId="3234768544" sldId="313"/>
            <ac:spMk id="126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51:22.240" v="166" actId="20577"/>
          <ac:spMkLst>
            <pc:docMk/>
            <pc:sldMk cId="3234768544" sldId="313"/>
            <ac:spMk id="127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50:29.740" v="164" actId="20577"/>
          <ac:spMkLst>
            <pc:docMk/>
            <pc:sldMk cId="3234768544" sldId="313"/>
            <ac:spMk id="132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52:16.024" v="168"/>
          <ac:spMkLst>
            <pc:docMk/>
            <pc:sldMk cId="3234768544" sldId="313"/>
            <ac:spMk id="134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51:59.570" v="167"/>
          <ac:spMkLst>
            <pc:docMk/>
            <pc:sldMk cId="3234768544" sldId="313"/>
            <ac:spMk id="135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1:52:28.197" v="170" actId="20577"/>
          <ac:spMkLst>
            <pc:docMk/>
            <pc:sldMk cId="3234768544" sldId="313"/>
            <ac:spMk id="138" creationId="{00000000-0000-0000-0000-000000000000}"/>
          </ac:spMkLst>
        </pc:spChg>
        <pc:spChg chg="mod">
          <ac:chgData name="Tommaso Batistoni" userId="iILFq/J7bQ0NTznMO7OCBQay5qamkxWmSi2ZP9JseeE=" providerId="None" clId="Web-{F07AA8AB-7B71-4F00-B939-D426FB34BC41}" dt="2026-03-18T23:54:21.314" v="919" actId="20577"/>
          <ac:spMkLst>
            <pc:docMk/>
            <pc:sldMk cId="3234768544" sldId="313"/>
            <ac:spMk id="143" creationId="{00000000-0000-0000-0000-000000000000}"/>
          </ac:spMkLst>
        </pc:spChg>
        <pc:cxnChg chg="del">
          <ac:chgData name="Tommaso Batistoni" userId="iILFq/J7bQ0NTznMO7OCBQay5qamkxWmSi2ZP9JseeE=" providerId="None" clId="Web-{F07AA8AB-7B71-4F00-B939-D426FB34BC41}" dt="2026-03-18T22:49:38.706" v="475"/>
          <ac:cxnSpMkLst>
            <pc:docMk/>
            <pc:sldMk cId="3234768544" sldId="313"/>
            <ac:cxnSpMk id="115" creationId="{00000000-0000-0000-0000-000000000000}"/>
          </ac:cxnSpMkLst>
        </pc:cxnChg>
        <pc:cxnChg chg="del">
          <ac:chgData name="Tommaso Batistoni" userId="iILFq/J7bQ0NTznMO7OCBQay5qamkxWmSi2ZP9JseeE=" providerId="None" clId="Web-{F07AA8AB-7B71-4F00-B939-D426FB34BC41}" dt="2026-03-18T22:49:38.706" v="471"/>
          <ac:cxnSpMkLst>
            <pc:docMk/>
            <pc:sldMk cId="3234768544" sldId="313"/>
            <ac:cxnSpMk id="119" creationId="{00000000-0000-0000-0000-000000000000}"/>
          </ac:cxnSpMkLst>
        </pc:cxnChg>
        <pc:cxnChg chg="del">
          <ac:chgData name="Tommaso Batistoni" userId="iILFq/J7bQ0NTznMO7OCBQay5qamkxWmSi2ZP9JseeE=" providerId="None" clId="Web-{F07AA8AB-7B71-4F00-B939-D426FB34BC41}" dt="2026-03-18T22:49:38.706" v="467"/>
          <ac:cxnSpMkLst>
            <pc:docMk/>
            <pc:sldMk cId="3234768544" sldId="313"/>
            <ac:cxnSpMk id="123" creationId="{00000000-0000-0000-0000-000000000000}"/>
          </ac:cxnSpMkLst>
        </pc:cxnChg>
      </pc:sldChg>
      <pc:sldChg chg="addSp delSp modSp add del replId">
        <pc:chgData name="Tommaso Batistoni" userId="iILFq/J7bQ0NTznMO7OCBQay5qamkxWmSi2ZP9JseeE=" providerId="None" clId="Web-{F07AA8AB-7B71-4F00-B939-D426FB34BC41}" dt="2026-03-18T22:29:36.368" v="261"/>
        <pc:sldMkLst>
          <pc:docMk/>
          <pc:sldMk cId="1725953551" sldId="314"/>
        </pc:sldMkLst>
        <pc:spChg chg="del">
          <ac:chgData name="Tommaso Batistoni" userId="iILFq/J7bQ0NTznMO7OCBQay5qamkxWmSi2ZP9JseeE=" providerId="None" clId="Web-{F07AA8AB-7B71-4F00-B939-D426FB34BC41}" dt="2026-03-18T22:20:19.221" v="239"/>
          <ac:spMkLst>
            <pc:docMk/>
            <pc:sldMk cId="1725953551" sldId="314"/>
            <ac:spMk id="5" creationId="{8FA523EF-FB80-0414-2039-F96B260E7589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8"/>
          <ac:spMkLst>
            <pc:docMk/>
            <pc:sldMk cId="1725953551" sldId="314"/>
            <ac:spMk id="6" creationId="{02BE1E52-FC83-AE5F-EC68-3440E431BBCA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7"/>
          <ac:spMkLst>
            <pc:docMk/>
            <pc:sldMk cId="1725953551" sldId="314"/>
            <ac:spMk id="7" creationId="{1147A1C5-E216-278B-A39A-9A1444E52810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6"/>
          <ac:spMkLst>
            <pc:docMk/>
            <pc:sldMk cId="1725953551" sldId="314"/>
            <ac:spMk id="8" creationId="{4D579A2C-7F0A-0970-2425-38BE04BA9870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5"/>
          <ac:spMkLst>
            <pc:docMk/>
            <pc:sldMk cId="1725953551" sldId="314"/>
            <ac:spMk id="9" creationId="{85EDC5DC-2060-2D06-5CC0-0EEAAFC568A7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4"/>
          <ac:spMkLst>
            <pc:docMk/>
            <pc:sldMk cId="1725953551" sldId="314"/>
            <ac:spMk id="10" creationId="{BBA53FD5-D459-21BD-3077-6D94F60E95BF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3"/>
          <ac:spMkLst>
            <pc:docMk/>
            <pc:sldMk cId="1725953551" sldId="314"/>
            <ac:spMk id="11" creationId="{4EA30AF1-596C-0CCC-E00C-10DBF3C30062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2"/>
          <ac:spMkLst>
            <pc:docMk/>
            <pc:sldMk cId="1725953551" sldId="314"/>
            <ac:spMk id="12" creationId="{1EE3890E-3651-5055-963C-C350BFACD423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1"/>
          <ac:spMkLst>
            <pc:docMk/>
            <pc:sldMk cId="1725953551" sldId="314"/>
            <ac:spMk id="13" creationId="{DD158A98-2C08-46B6-85E8-6C7DF71269EC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30"/>
          <ac:spMkLst>
            <pc:docMk/>
            <pc:sldMk cId="1725953551" sldId="314"/>
            <ac:spMk id="14" creationId="{B98DAD46-5590-A4AB-01A0-C68678CAB1C2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29"/>
          <ac:spMkLst>
            <pc:docMk/>
            <pc:sldMk cId="1725953551" sldId="314"/>
            <ac:spMk id="15" creationId="{25FEBEE5-548D-71AD-8A9C-7306FB6BEC8F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28"/>
          <ac:spMkLst>
            <pc:docMk/>
            <pc:sldMk cId="1725953551" sldId="314"/>
            <ac:spMk id="16" creationId="{22C738E4-DF95-ECBE-8D18-5EDD2E7667B4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27"/>
          <ac:spMkLst>
            <pc:docMk/>
            <pc:sldMk cId="1725953551" sldId="314"/>
            <ac:spMk id="17" creationId="{0E17ECEB-3312-5DAE-EB60-271AE765D8A4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26"/>
          <ac:spMkLst>
            <pc:docMk/>
            <pc:sldMk cId="1725953551" sldId="314"/>
            <ac:spMk id="18" creationId="{3C91AF77-A26D-6CF2-9628-4E03BCDDDC14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25"/>
          <ac:spMkLst>
            <pc:docMk/>
            <pc:sldMk cId="1725953551" sldId="314"/>
            <ac:spMk id="19" creationId="{ED8EBFED-447C-7839-A090-2CA2F531AE61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24"/>
          <ac:spMkLst>
            <pc:docMk/>
            <pc:sldMk cId="1725953551" sldId="314"/>
            <ac:spMk id="20" creationId="{C354EF17-B487-B7FB-DA0C-36D385F9DA82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23"/>
          <ac:spMkLst>
            <pc:docMk/>
            <pc:sldMk cId="1725953551" sldId="314"/>
            <ac:spMk id="21" creationId="{8F7BC6FC-8CB5-2749-4A33-7CA669490C58}"/>
          </ac:spMkLst>
        </pc:spChg>
        <pc:spChg chg="del">
          <ac:chgData name="Tommaso Batistoni" userId="iILFq/J7bQ0NTznMO7OCBQay5qamkxWmSi2ZP9JseeE=" providerId="None" clId="Web-{F07AA8AB-7B71-4F00-B939-D426FB34BC41}" dt="2026-03-18T22:20:19.221" v="222"/>
          <ac:spMkLst>
            <pc:docMk/>
            <pc:sldMk cId="1725953551" sldId="314"/>
            <ac:spMk id="22" creationId="{95F4AFBB-8B1A-62E7-5653-AC333449487E}"/>
          </ac:spMkLst>
        </pc:spChg>
        <pc:picChg chg="add mod">
          <ac:chgData name="Tommaso Batistoni" userId="iILFq/J7bQ0NTznMO7OCBQay5qamkxWmSi2ZP9JseeE=" providerId="None" clId="Web-{F07AA8AB-7B71-4F00-B939-D426FB34BC41}" dt="2026-03-18T22:21:10.035" v="248" actId="1076"/>
          <ac:picMkLst>
            <pc:docMk/>
            <pc:sldMk cId="1725953551" sldId="314"/>
            <ac:picMk id="24" creationId="{CB0ADA02-0B77-8ED6-B35B-5E30E4FC9365}"/>
          </ac:picMkLst>
        </pc:picChg>
      </pc:sldChg>
      <pc:sldChg chg="addSp delSp modSp add replId">
        <pc:chgData name="Tommaso Batistoni" userId="iILFq/J7bQ0NTznMO7OCBQay5qamkxWmSi2ZP9JseeE=" providerId="None" clId="Web-{F07AA8AB-7B71-4F00-B939-D426FB34BC41}" dt="2026-03-18T22:30:12.964" v="265" actId="1076"/>
        <pc:sldMkLst>
          <pc:docMk/>
          <pc:sldMk cId="1501097257" sldId="315"/>
        </pc:sldMkLst>
        <pc:picChg chg="add del mod">
          <ac:chgData name="Tommaso Batistoni" userId="iILFq/J7bQ0NTznMO7OCBQay5qamkxWmSi2ZP9JseeE=" providerId="None" clId="Web-{F07AA8AB-7B71-4F00-B939-D426FB34BC41}" dt="2026-03-18T22:29:48.947" v="262"/>
          <ac:picMkLst>
            <pc:docMk/>
            <pc:sldMk cId="1501097257" sldId="315"/>
            <ac:picMk id="5" creationId="{AFBB0C08-0216-670E-3B48-D2B239600E92}"/>
          </ac:picMkLst>
        </pc:picChg>
        <pc:picChg chg="add mod">
          <ac:chgData name="Tommaso Batistoni" userId="iILFq/J7bQ0NTznMO7OCBQay5qamkxWmSi2ZP9JseeE=" providerId="None" clId="Web-{F07AA8AB-7B71-4F00-B939-D426FB34BC41}" dt="2026-03-18T22:30:12.964" v="265" actId="1076"/>
          <ac:picMkLst>
            <pc:docMk/>
            <pc:sldMk cId="1501097257" sldId="315"/>
            <ac:picMk id="6" creationId="{45429EF0-9B25-5CD8-067C-71B261514F57}"/>
          </ac:picMkLst>
        </pc:picChg>
      </pc:sldChg>
      <pc:sldChg chg="addSp delSp modSp add replId">
        <pc:chgData name="Tommaso Batistoni" userId="iILFq/J7bQ0NTznMO7OCBQay5qamkxWmSi2ZP9JseeE=" providerId="None" clId="Web-{F07AA8AB-7B71-4F00-B939-D426FB34BC41}" dt="2026-03-18T22:30:39.184" v="270" actId="1076"/>
        <pc:sldMkLst>
          <pc:docMk/>
          <pc:sldMk cId="2758485370" sldId="316"/>
        </pc:sldMkLst>
        <pc:picChg chg="add del mod">
          <ac:chgData name="Tommaso Batistoni" userId="iILFq/J7bQ0NTznMO7OCBQay5qamkxWmSi2ZP9JseeE=" providerId="None" clId="Web-{F07AA8AB-7B71-4F00-B939-D426FB34BC41}" dt="2026-03-18T22:30:18.073" v="266"/>
          <ac:picMkLst>
            <pc:docMk/>
            <pc:sldMk cId="2758485370" sldId="316"/>
            <ac:picMk id="5" creationId="{EEC07862-06B9-7C8C-497A-3842E4A43D09}"/>
          </ac:picMkLst>
        </pc:picChg>
        <pc:picChg chg="add mod">
          <ac:chgData name="Tommaso Batistoni" userId="iILFq/J7bQ0NTznMO7OCBQay5qamkxWmSi2ZP9JseeE=" providerId="None" clId="Web-{F07AA8AB-7B71-4F00-B939-D426FB34BC41}" dt="2026-03-18T22:30:39.184" v="270" actId="1076"/>
          <ac:picMkLst>
            <pc:docMk/>
            <pc:sldMk cId="2758485370" sldId="316"/>
            <ac:picMk id="6" creationId="{7D7626BE-FBEF-6FDB-4BB6-B8DD46215F55}"/>
          </ac:picMkLst>
        </pc:picChg>
      </pc:sldChg>
      <pc:sldChg chg="addSp delSp modSp add replId">
        <pc:chgData name="Tommaso Batistoni" userId="iILFq/J7bQ0NTznMO7OCBQay5qamkxWmSi2ZP9JseeE=" providerId="None" clId="Web-{F07AA8AB-7B71-4F00-B939-D426FB34BC41}" dt="2026-03-18T22:31:03.357" v="274" actId="1076"/>
        <pc:sldMkLst>
          <pc:docMk/>
          <pc:sldMk cId="585611042" sldId="317"/>
        </pc:sldMkLst>
        <pc:picChg chg="add del mod">
          <ac:chgData name="Tommaso Batistoni" userId="iILFq/J7bQ0NTznMO7OCBQay5qamkxWmSi2ZP9JseeE=" providerId="None" clId="Web-{F07AA8AB-7B71-4F00-B939-D426FB34BC41}" dt="2026-03-18T22:30:43.840" v="271"/>
          <ac:picMkLst>
            <pc:docMk/>
            <pc:sldMk cId="585611042" sldId="317"/>
            <ac:picMk id="5" creationId="{D8350EE5-10FF-5F24-0BAA-B6B3EA16D667}"/>
          </ac:picMkLst>
        </pc:picChg>
        <pc:picChg chg="add mod">
          <ac:chgData name="Tommaso Batistoni" userId="iILFq/J7bQ0NTznMO7OCBQay5qamkxWmSi2ZP9JseeE=" providerId="None" clId="Web-{F07AA8AB-7B71-4F00-B939-D426FB34BC41}" dt="2026-03-18T22:31:03.357" v="274" actId="1076"/>
          <ac:picMkLst>
            <pc:docMk/>
            <pc:sldMk cId="585611042" sldId="317"/>
            <ac:picMk id="6" creationId="{71429BAB-CBCA-D5C7-2B94-3F910DB64911}"/>
          </ac:picMkLst>
        </pc:picChg>
      </pc:sldChg>
      <pc:sldChg chg="addSp delSp modSp add replId">
        <pc:chgData name="Tommaso Batistoni" userId="iILFq/J7bQ0NTznMO7OCBQay5qamkxWmSi2ZP9JseeE=" providerId="None" clId="Web-{F07AA8AB-7B71-4F00-B939-D426FB34BC41}" dt="2026-03-18T23:16:08.702" v="523" actId="1076"/>
        <pc:sldMkLst>
          <pc:docMk/>
          <pc:sldMk cId="954359093" sldId="318"/>
        </pc:sldMkLst>
        <pc:spChg chg="mod">
          <ac:chgData name="Tommaso Batistoni" userId="iILFq/J7bQ0NTznMO7OCBQay5qamkxWmSi2ZP9JseeE=" providerId="None" clId="Web-{F07AA8AB-7B71-4F00-B939-D426FB34BC41}" dt="2026-03-18T22:39:52.945" v="435" actId="20577"/>
          <ac:spMkLst>
            <pc:docMk/>
            <pc:sldMk cId="954359093" sldId="318"/>
            <ac:spMk id="3" creationId="{349B8305-D121-67B2-AF21-6394512D9189}"/>
          </ac:spMkLst>
        </pc:spChg>
        <pc:spChg chg="del">
          <ac:chgData name="Tommaso Batistoni" userId="iILFq/J7bQ0NTznMO7OCBQay5qamkxWmSi2ZP9JseeE=" providerId="None" clId="Web-{F07AA8AB-7B71-4F00-B939-D426FB34BC41}" dt="2026-03-18T22:40:00.289" v="452"/>
          <ac:spMkLst>
            <pc:docMk/>
            <pc:sldMk cId="954359093" sldId="318"/>
            <ac:spMk id="5" creationId="{96953EFB-E9C3-3A58-BABD-757BC61687D5}"/>
          </ac:spMkLst>
        </pc:spChg>
        <pc:spChg chg="del">
          <ac:chgData name="Tommaso Batistoni" userId="iILFq/J7bQ0NTznMO7OCBQay5qamkxWmSi2ZP9JseeE=" providerId="None" clId="Web-{F07AA8AB-7B71-4F00-B939-D426FB34BC41}" dt="2026-03-18T22:40:00.289" v="451"/>
          <ac:spMkLst>
            <pc:docMk/>
            <pc:sldMk cId="954359093" sldId="318"/>
            <ac:spMk id="6" creationId="{5CC477D2-E0BB-1F57-BA6C-D77238E19BA4}"/>
          </ac:spMkLst>
        </pc:spChg>
        <pc:spChg chg="del">
          <ac:chgData name="Tommaso Batistoni" userId="iILFq/J7bQ0NTznMO7OCBQay5qamkxWmSi2ZP9JseeE=" providerId="None" clId="Web-{F07AA8AB-7B71-4F00-B939-D426FB34BC41}" dt="2026-03-18T22:40:00.289" v="450"/>
          <ac:spMkLst>
            <pc:docMk/>
            <pc:sldMk cId="954359093" sldId="318"/>
            <ac:spMk id="7" creationId="{85AB5163-7F6B-9FB0-DD10-862E29D572D8}"/>
          </ac:spMkLst>
        </pc:spChg>
        <pc:spChg chg="del">
          <ac:chgData name="Tommaso Batistoni" userId="iILFq/J7bQ0NTznMO7OCBQay5qamkxWmSi2ZP9JseeE=" providerId="None" clId="Web-{F07AA8AB-7B71-4F00-B939-D426FB34BC41}" dt="2026-03-18T22:40:00.289" v="449"/>
          <ac:spMkLst>
            <pc:docMk/>
            <pc:sldMk cId="954359093" sldId="318"/>
            <ac:spMk id="8" creationId="{1B33FDA4-2FC8-28FE-05A7-C492501A54FD}"/>
          </ac:spMkLst>
        </pc:spChg>
        <pc:spChg chg="del">
          <ac:chgData name="Tommaso Batistoni" userId="iILFq/J7bQ0NTznMO7OCBQay5qamkxWmSi2ZP9JseeE=" providerId="None" clId="Web-{F07AA8AB-7B71-4F00-B939-D426FB34BC41}" dt="2026-03-18T22:40:00.289" v="448"/>
          <ac:spMkLst>
            <pc:docMk/>
            <pc:sldMk cId="954359093" sldId="318"/>
            <ac:spMk id="9" creationId="{AE70E7BF-16D5-4790-0B34-8A7167566ED2}"/>
          </ac:spMkLst>
        </pc:spChg>
        <pc:spChg chg="del">
          <ac:chgData name="Tommaso Batistoni" userId="iILFq/J7bQ0NTznMO7OCBQay5qamkxWmSi2ZP9JseeE=" providerId="None" clId="Web-{F07AA8AB-7B71-4F00-B939-D426FB34BC41}" dt="2026-03-18T22:40:00.289" v="447"/>
          <ac:spMkLst>
            <pc:docMk/>
            <pc:sldMk cId="954359093" sldId="318"/>
            <ac:spMk id="10" creationId="{44E27B23-E92D-D8AE-32A7-CAEBDF0B6AFC}"/>
          </ac:spMkLst>
        </pc:spChg>
        <pc:spChg chg="del">
          <ac:chgData name="Tommaso Batistoni" userId="iILFq/J7bQ0NTznMO7OCBQay5qamkxWmSi2ZP9JseeE=" providerId="None" clId="Web-{F07AA8AB-7B71-4F00-B939-D426FB34BC41}" dt="2026-03-18T22:40:00.289" v="446"/>
          <ac:spMkLst>
            <pc:docMk/>
            <pc:sldMk cId="954359093" sldId="318"/>
            <ac:spMk id="11" creationId="{1C3136AC-2D72-F0F7-1898-D68F0814F283}"/>
          </ac:spMkLst>
        </pc:spChg>
        <pc:spChg chg="del">
          <ac:chgData name="Tommaso Batistoni" userId="iILFq/J7bQ0NTznMO7OCBQay5qamkxWmSi2ZP9JseeE=" providerId="None" clId="Web-{F07AA8AB-7B71-4F00-B939-D426FB34BC41}" dt="2026-03-18T22:40:00.289" v="445"/>
          <ac:spMkLst>
            <pc:docMk/>
            <pc:sldMk cId="954359093" sldId="318"/>
            <ac:spMk id="12" creationId="{8B665CE0-0B4F-6F71-D0A7-A770A2BD7C8E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44"/>
          <ac:spMkLst>
            <pc:docMk/>
            <pc:sldMk cId="954359093" sldId="318"/>
            <ac:spMk id="13" creationId="{EFE12634-588B-11DF-E62C-F80F6D3FD0BD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43"/>
          <ac:spMkLst>
            <pc:docMk/>
            <pc:sldMk cId="954359093" sldId="318"/>
            <ac:spMk id="14" creationId="{62776C09-4F70-4162-0D4E-B053EBCB7C55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42"/>
          <ac:spMkLst>
            <pc:docMk/>
            <pc:sldMk cId="954359093" sldId="318"/>
            <ac:spMk id="15" creationId="{714F57FD-3E14-23C1-A7DE-E22F69B71AA2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41"/>
          <ac:spMkLst>
            <pc:docMk/>
            <pc:sldMk cId="954359093" sldId="318"/>
            <ac:spMk id="16" creationId="{E3FFE622-3D1C-1D71-A6EF-4D7309B6FAC2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40"/>
          <ac:spMkLst>
            <pc:docMk/>
            <pc:sldMk cId="954359093" sldId="318"/>
            <ac:spMk id="17" creationId="{C3A59F0E-9A70-549A-C39A-DA75134FF820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39"/>
          <ac:spMkLst>
            <pc:docMk/>
            <pc:sldMk cId="954359093" sldId="318"/>
            <ac:spMk id="18" creationId="{3D3FC3C0-B6D5-B339-AE7A-64427A4B86F5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38"/>
          <ac:spMkLst>
            <pc:docMk/>
            <pc:sldMk cId="954359093" sldId="318"/>
            <ac:spMk id="19" creationId="{27D366B0-2183-BB07-CE22-82D8BE5726D4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37"/>
          <ac:spMkLst>
            <pc:docMk/>
            <pc:sldMk cId="954359093" sldId="318"/>
            <ac:spMk id="20" creationId="{DE81836E-A19D-6B7D-621C-E9B67BF3E0B1}"/>
          </ac:spMkLst>
        </pc:spChg>
        <pc:spChg chg="del">
          <ac:chgData name="Tommaso Batistoni" userId="iILFq/J7bQ0NTznMO7OCBQay5qamkxWmSi2ZP9JseeE=" providerId="None" clId="Web-{F07AA8AB-7B71-4F00-B939-D426FB34BC41}" dt="2026-03-18T22:40:00.273" v="436"/>
          <ac:spMkLst>
            <pc:docMk/>
            <pc:sldMk cId="954359093" sldId="318"/>
            <ac:spMk id="21" creationId="{9C49DC91-40AD-9393-80B0-F8002C9A471B}"/>
          </ac:spMkLst>
        </pc:spChg>
        <pc:picChg chg="add mod">
          <ac:chgData name="Tommaso Batistoni" userId="iILFq/J7bQ0NTznMO7OCBQay5qamkxWmSi2ZP9JseeE=" providerId="None" clId="Web-{F07AA8AB-7B71-4F00-B939-D426FB34BC41}" dt="2026-03-18T23:16:08.702" v="523" actId="1076"/>
          <ac:picMkLst>
            <pc:docMk/>
            <pc:sldMk cId="954359093" sldId="318"/>
            <ac:picMk id="23" creationId="{9C3B3A8A-4EEC-00CE-BD81-D61C526033AF}"/>
          </ac:picMkLst>
        </pc:picChg>
        <pc:picChg chg="add mod">
          <ac:chgData name="Tommaso Batistoni" userId="iILFq/J7bQ0NTznMO7OCBQay5qamkxWmSi2ZP9JseeE=" providerId="None" clId="Web-{F07AA8AB-7B71-4F00-B939-D426FB34BC41}" dt="2026-03-18T23:16:02.327" v="522" actId="1076"/>
          <ac:picMkLst>
            <pc:docMk/>
            <pc:sldMk cId="954359093" sldId="318"/>
            <ac:picMk id="24" creationId="{72F5F974-7162-1220-12B5-8BA38AD45E96}"/>
          </ac:picMkLst>
        </pc:picChg>
      </pc:sldChg>
      <pc:sldMasterChg chg="addSldLayout">
        <pc:chgData name="Tommaso Batistoni" userId="iILFq/J7bQ0NTznMO7OCBQay5qamkxWmSi2ZP9JseeE=" providerId="None" clId="Web-{F07AA8AB-7B71-4F00-B939-D426FB34BC41}" dt="2026-03-18T21:49:25.489" v="161"/>
        <pc:sldMasterMkLst>
          <pc:docMk/>
          <pc:sldMasterMk cId="0" sldId="2147483648"/>
        </pc:sldMasterMkLst>
        <pc:sldLayoutChg chg="add">
          <pc:chgData name="Tommaso Batistoni" userId="iILFq/J7bQ0NTznMO7OCBQay5qamkxWmSi2ZP9JseeE=" providerId="None" clId="Web-{F07AA8AB-7B71-4F00-B939-D426FB34BC41}" dt="2026-03-18T21:49:25.489" v="161"/>
          <pc:sldLayoutMkLst>
            <pc:docMk/>
            <pc:sldMasterMk cId="0" sldId="2147483648"/>
            <pc:sldLayoutMk cId="676511355" sldId="2147483653"/>
          </pc:sldLayoutMkLst>
        </pc:sldLayoutChg>
      </pc:sldMasterChg>
    </pc:docChg>
  </pc:docChgLst>
  <pc:docChgLst>
    <pc:chgData name="Tommaso Batistoni" userId="iILFq/J7bQ0NTznMO7OCBQay5qamkxWmSi2ZP9JseeE=" providerId="None" clId="Web-{4BA94502-19F5-4149-B6C0-54EA553570E1}"/>
    <pc:docChg chg="modSld">
      <pc:chgData name="Tommaso Batistoni" userId="iILFq/J7bQ0NTznMO7OCBQay5qamkxWmSi2ZP9JseeE=" providerId="None" clId="Web-{4BA94502-19F5-4149-B6C0-54EA553570E1}" dt="2026-03-18T16:27:31.396" v="91" actId="20577"/>
      <pc:docMkLst>
        <pc:docMk/>
      </pc:docMkLst>
      <pc:sldChg chg="modSp">
        <pc:chgData name="Tommaso Batistoni" userId="iILFq/J7bQ0NTznMO7OCBQay5qamkxWmSi2ZP9JseeE=" providerId="None" clId="Web-{4BA94502-19F5-4149-B6C0-54EA553570E1}" dt="2026-03-18T16:27:31.396" v="91" actId="20577"/>
        <pc:sldMkLst>
          <pc:docMk/>
          <pc:sldMk cId="0" sldId="270"/>
        </pc:sldMkLst>
        <pc:spChg chg="mod">
          <ac:chgData name="Tommaso Batistoni" userId="iILFq/J7bQ0NTznMO7OCBQay5qamkxWmSi2ZP9JseeE=" providerId="None" clId="Web-{4BA94502-19F5-4149-B6C0-54EA553570E1}" dt="2026-03-18T16:27:31.396" v="91" actId="20577"/>
          <ac:spMkLst>
            <pc:docMk/>
            <pc:sldMk cId="0" sldId="270"/>
            <ac:spMk id="12" creationId="{00000000-0000-0000-0000-000000000000}"/>
          </ac:spMkLst>
        </pc:spChg>
      </pc:sldChg>
      <pc:sldChg chg="modSp">
        <pc:chgData name="Tommaso Batistoni" userId="iILFq/J7bQ0NTznMO7OCBQay5qamkxWmSi2ZP9JseeE=" providerId="None" clId="Web-{4BA94502-19F5-4149-B6C0-54EA553570E1}" dt="2026-03-18T16:25:18.506" v="51" actId="20577"/>
        <pc:sldMkLst>
          <pc:docMk/>
          <pc:sldMk cId="0" sldId="271"/>
        </pc:sldMkLst>
        <pc:spChg chg="mod">
          <ac:chgData name="Tommaso Batistoni" userId="iILFq/J7bQ0NTznMO7OCBQay5qamkxWmSi2ZP9JseeE=" providerId="None" clId="Web-{4BA94502-19F5-4149-B6C0-54EA553570E1}" dt="2026-03-18T16:25:18.506" v="51" actId="20577"/>
          <ac:spMkLst>
            <pc:docMk/>
            <pc:sldMk cId="0" sldId="271"/>
            <ac:spMk id="8" creationId="{00000000-0000-0000-0000-000000000000}"/>
          </ac:spMkLst>
        </pc:spChg>
        <pc:spChg chg="mod">
          <ac:chgData name="Tommaso Batistoni" userId="iILFq/J7bQ0NTznMO7OCBQay5qamkxWmSi2ZP9JseeE=" providerId="None" clId="Web-{4BA94502-19F5-4149-B6C0-54EA553570E1}" dt="2026-03-18T16:24:38.569" v="42" actId="20577"/>
          <ac:spMkLst>
            <pc:docMk/>
            <pc:sldMk cId="0" sldId="271"/>
            <ac:spMk id="12" creationId="{00000000-0000-0000-0000-000000000000}"/>
          </ac:spMkLst>
        </pc:spChg>
        <pc:spChg chg="mod">
          <ac:chgData name="Tommaso Batistoni" userId="iILFq/J7bQ0NTznMO7OCBQay5qamkxWmSi2ZP9JseeE=" providerId="None" clId="Web-{4BA94502-19F5-4149-B6C0-54EA553570E1}" dt="2026-03-18T16:24:56.335" v="46" actId="20577"/>
          <ac:spMkLst>
            <pc:docMk/>
            <pc:sldMk cId="0" sldId="271"/>
            <ac:spMk id="16" creationId="{00000000-0000-0000-0000-000000000000}"/>
          </ac:spMkLst>
        </pc:spChg>
      </pc:sldChg>
    </pc:docChg>
  </pc:docChgLst>
  <pc:docChgLst>
    <pc:chgData name="Tommaso Batistoni" userId="iILFq/J7bQ0NTznMO7OCBQay5qamkxWmSi2ZP9JseeE=" providerId="None" clId="Web-{E7B2E6FD-4115-420F-86DD-FF12819A1C5B}"/>
    <pc:docChg chg="addSld delSld modSld">
      <pc:chgData name="Tommaso Batistoni" userId="iILFq/J7bQ0NTznMO7OCBQay5qamkxWmSi2ZP9JseeE=" providerId="None" clId="Web-{E7B2E6FD-4115-420F-86DD-FF12819A1C5B}" dt="2026-03-18T14:10:27.650" v="328" actId="20577"/>
      <pc:docMkLst>
        <pc:docMk/>
      </pc:docMkLst>
      <pc:sldChg chg="modSp">
        <pc:chgData name="Tommaso Batistoni" userId="iILFq/J7bQ0NTznMO7OCBQay5qamkxWmSi2ZP9JseeE=" providerId="None" clId="Web-{E7B2E6FD-4115-420F-86DD-FF12819A1C5B}" dt="2026-03-18T14:05:02.635" v="230" actId="20577"/>
        <pc:sldMkLst>
          <pc:docMk/>
          <pc:sldMk cId="0" sldId="264"/>
        </pc:sldMkLst>
        <pc:spChg chg="mod">
          <ac:chgData name="Tommaso Batistoni" userId="iILFq/J7bQ0NTznMO7OCBQay5qamkxWmSi2ZP9JseeE=" providerId="None" clId="Web-{E7B2E6FD-4115-420F-86DD-FF12819A1C5B}" dt="2026-03-18T14:05:02.635" v="230" actId="20577"/>
          <ac:spMkLst>
            <pc:docMk/>
            <pc:sldMk cId="0" sldId="264"/>
            <ac:spMk id="6" creationId="{00000000-0000-0000-0000-000000000000}"/>
          </ac:spMkLst>
        </pc:spChg>
      </pc:sldChg>
      <pc:sldChg chg="modSp">
        <pc:chgData name="Tommaso Batistoni" userId="iILFq/J7bQ0NTznMO7OCBQay5qamkxWmSi2ZP9JseeE=" providerId="None" clId="Web-{E7B2E6FD-4115-420F-86DD-FF12819A1C5B}" dt="2026-03-18T14:04:54.666" v="229" actId="20577"/>
        <pc:sldMkLst>
          <pc:docMk/>
          <pc:sldMk cId="0" sldId="266"/>
        </pc:sldMkLst>
        <pc:spChg chg="mod">
          <ac:chgData name="Tommaso Batistoni" userId="iILFq/J7bQ0NTznMO7OCBQay5qamkxWmSi2ZP9JseeE=" providerId="None" clId="Web-{E7B2E6FD-4115-420F-86DD-FF12819A1C5B}" dt="2026-03-18T14:04:54.666" v="229" actId="20577"/>
          <ac:spMkLst>
            <pc:docMk/>
            <pc:sldMk cId="0" sldId="266"/>
            <ac:spMk id="6" creationId="{00000000-0000-0000-0000-000000000000}"/>
          </ac:spMkLst>
        </pc:spChg>
      </pc:sldChg>
      <pc:sldChg chg="modSp">
        <pc:chgData name="Tommaso Batistoni" userId="iILFq/J7bQ0NTznMO7OCBQay5qamkxWmSi2ZP9JseeE=" providerId="None" clId="Web-{E7B2E6FD-4115-420F-86DD-FF12819A1C5B}" dt="2026-03-18T14:06:41.641" v="253" actId="20577"/>
        <pc:sldMkLst>
          <pc:docMk/>
          <pc:sldMk cId="0" sldId="267"/>
        </pc:sldMkLst>
        <pc:spChg chg="mod">
          <ac:chgData name="Tommaso Batistoni" userId="iILFq/J7bQ0NTznMO7OCBQay5qamkxWmSi2ZP9JseeE=" providerId="None" clId="Web-{E7B2E6FD-4115-420F-86DD-FF12819A1C5B}" dt="2026-03-18T14:06:41.641" v="253" actId="20577"/>
          <ac:spMkLst>
            <pc:docMk/>
            <pc:sldMk cId="0" sldId="267"/>
            <ac:spMk id="3" creationId="{00000000-0000-0000-0000-000000000000}"/>
          </ac:spMkLst>
        </pc:spChg>
      </pc:sldChg>
      <pc:sldChg chg="addSp delSp modSp">
        <pc:chgData name="Tommaso Batistoni" userId="iILFq/J7bQ0NTznMO7OCBQay5qamkxWmSi2ZP9JseeE=" providerId="None" clId="Web-{E7B2E6FD-4115-420F-86DD-FF12819A1C5B}" dt="2026-03-18T12:06:06.481" v="9"/>
        <pc:sldMkLst>
          <pc:docMk/>
          <pc:sldMk cId="797227905" sldId="272"/>
        </pc:sldMkLst>
        <pc:picChg chg="add del mod">
          <ac:chgData name="Tommaso Batistoni" userId="iILFq/J7bQ0NTznMO7OCBQay5qamkxWmSi2ZP9JseeE=" providerId="None" clId="Web-{E7B2E6FD-4115-420F-86DD-FF12819A1C5B}" dt="2026-03-18T12:04:42.949" v="6"/>
          <ac:picMkLst>
            <pc:docMk/>
            <pc:sldMk cId="797227905" sldId="272"/>
            <ac:picMk id="2" creationId="{84824467-FE4D-42FF-C89B-039A4D6B5D55}"/>
          </ac:picMkLst>
        </pc:picChg>
        <pc:picChg chg="del">
          <ac:chgData name="Tommaso Batistoni" userId="iILFq/J7bQ0NTznMO7OCBQay5qamkxWmSi2ZP9JseeE=" providerId="None" clId="Web-{E7B2E6FD-4115-420F-86DD-FF12819A1C5B}" dt="2026-03-18T12:06:03.122" v="8"/>
          <ac:picMkLst>
            <pc:docMk/>
            <pc:sldMk cId="797227905" sldId="272"/>
            <ac:picMk id="3" creationId="{1310D640-06DA-2093-33C2-18EFD016E8DA}"/>
          </ac:picMkLst>
        </pc:picChg>
        <pc:picChg chg="add mod">
          <ac:chgData name="Tommaso Batistoni" userId="iILFq/J7bQ0NTznMO7OCBQay5qamkxWmSi2ZP9JseeE=" providerId="None" clId="Web-{E7B2E6FD-4115-420F-86DD-FF12819A1C5B}" dt="2026-03-18T12:06:06.481" v="9"/>
          <ac:picMkLst>
            <pc:docMk/>
            <pc:sldMk cId="797227905" sldId="272"/>
            <ac:picMk id="4" creationId="{356AAA72-7A7E-74E8-9CBD-1CE7D1E4C83A}"/>
          </ac:picMkLst>
        </pc:picChg>
      </pc:sldChg>
      <pc:sldChg chg="del">
        <pc:chgData name="Tommaso Batistoni" userId="iILFq/J7bQ0NTznMO7OCBQay5qamkxWmSi2ZP9JseeE=" providerId="None" clId="Web-{E7B2E6FD-4115-420F-86DD-FF12819A1C5B}" dt="2026-03-18T12:01:54.131" v="0"/>
        <pc:sldMkLst>
          <pc:docMk/>
          <pc:sldMk cId="1475485501" sldId="276"/>
        </pc:sldMkLst>
      </pc:sldChg>
      <pc:sldChg chg="del">
        <pc:chgData name="Tommaso Batistoni" userId="iILFq/J7bQ0NTznMO7OCBQay5qamkxWmSi2ZP9JseeE=" providerId="None" clId="Web-{E7B2E6FD-4115-420F-86DD-FF12819A1C5B}" dt="2026-03-18T12:01:56.897" v="1"/>
        <pc:sldMkLst>
          <pc:docMk/>
          <pc:sldMk cId="823808804" sldId="277"/>
        </pc:sldMkLst>
      </pc:sldChg>
      <pc:sldChg chg="del">
        <pc:chgData name="Tommaso Batistoni" userId="iILFq/J7bQ0NTznMO7OCBQay5qamkxWmSi2ZP9JseeE=" providerId="None" clId="Web-{E7B2E6FD-4115-420F-86DD-FF12819A1C5B}" dt="2026-03-18T12:01:57.335" v="2"/>
        <pc:sldMkLst>
          <pc:docMk/>
          <pc:sldMk cId="4101117193" sldId="278"/>
        </pc:sldMkLst>
      </pc:sldChg>
      <pc:sldChg chg="add replId">
        <pc:chgData name="Tommaso Batistoni" userId="iILFq/J7bQ0NTznMO7OCBQay5qamkxWmSi2ZP9JseeE=" providerId="None" clId="Web-{E7B2E6FD-4115-420F-86DD-FF12819A1C5B}" dt="2026-03-18T12:04:46.558" v="7"/>
        <pc:sldMkLst>
          <pc:docMk/>
          <pc:sldMk cId="434953514" sldId="303"/>
        </pc:sldMkLst>
      </pc:sldChg>
      <pc:sldChg chg="modSp add replId">
        <pc:chgData name="Tommaso Batistoni" userId="iILFq/J7bQ0NTznMO7OCBQay5qamkxWmSi2ZP9JseeE=" providerId="None" clId="Web-{E7B2E6FD-4115-420F-86DD-FF12819A1C5B}" dt="2026-03-18T14:09:35.945" v="317" actId="20577"/>
        <pc:sldMkLst>
          <pc:docMk/>
          <pc:sldMk cId="2963647565" sldId="304"/>
        </pc:sldMkLst>
        <pc:spChg chg="mod">
          <ac:chgData name="Tommaso Batistoni" userId="iILFq/J7bQ0NTznMO7OCBQay5qamkxWmSi2ZP9JseeE=" providerId="None" clId="Web-{E7B2E6FD-4115-420F-86DD-FF12819A1C5B}" dt="2026-03-18T14:09:35.945" v="317" actId="20577"/>
          <ac:spMkLst>
            <pc:docMk/>
            <pc:sldMk cId="2963647565" sldId="304"/>
            <ac:spMk id="3" creationId="{DFB8F71E-81B1-1186-0267-BA28CD9689BF}"/>
          </ac:spMkLst>
        </pc:spChg>
      </pc:sldChg>
      <pc:sldChg chg="modSp add replId">
        <pc:chgData name="Tommaso Batistoni" userId="iILFq/J7bQ0NTznMO7OCBQay5qamkxWmSi2ZP9JseeE=" providerId="None" clId="Web-{E7B2E6FD-4115-420F-86DD-FF12819A1C5B}" dt="2026-03-18T14:09:08.600" v="304" actId="20577"/>
        <pc:sldMkLst>
          <pc:docMk/>
          <pc:sldMk cId="1838750459" sldId="305"/>
        </pc:sldMkLst>
        <pc:spChg chg="mod">
          <ac:chgData name="Tommaso Batistoni" userId="iILFq/J7bQ0NTznMO7OCBQay5qamkxWmSi2ZP9JseeE=" providerId="None" clId="Web-{E7B2E6FD-4115-420F-86DD-FF12819A1C5B}" dt="2026-03-18T14:07:11.549" v="256" actId="20577"/>
          <ac:spMkLst>
            <pc:docMk/>
            <pc:sldMk cId="1838750459" sldId="305"/>
            <ac:spMk id="3" creationId="{69643E0B-919B-1C49-6AF4-71243329CC14}"/>
          </ac:spMkLst>
        </pc:spChg>
        <pc:spChg chg="mod">
          <ac:chgData name="Tommaso Batistoni" userId="iILFq/J7bQ0NTznMO7OCBQay5qamkxWmSi2ZP9JseeE=" providerId="None" clId="Web-{E7B2E6FD-4115-420F-86DD-FF12819A1C5B}" dt="2026-03-18T14:09:08.600" v="304" actId="20577"/>
          <ac:spMkLst>
            <pc:docMk/>
            <pc:sldMk cId="1838750459" sldId="305"/>
            <ac:spMk id="6" creationId="{6B8D4D7F-6B10-BCD3-DE3E-52F4AF21E18A}"/>
          </ac:spMkLst>
        </pc:spChg>
      </pc:sldChg>
      <pc:sldChg chg="modSp add replId">
        <pc:chgData name="Tommaso Batistoni" userId="iILFq/J7bQ0NTznMO7OCBQay5qamkxWmSi2ZP9JseeE=" providerId="None" clId="Web-{E7B2E6FD-4115-420F-86DD-FF12819A1C5B}" dt="2026-03-18T14:10:27.650" v="328" actId="20577"/>
        <pc:sldMkLst>
          <pc:docMk/>
          <pc:sldMk cId="3297814128" sldId="306"/>
        </pc:sldMkLst>
        <pc:spChg chg="mod">
          <ac:chgData name="Tommaso Batistoni" userId="iILFq/J7bQ0NTznMO7OCBQay5qamkxWmSi2ZP9JseeE=" providerId="None" clId="Web-{E7B2E6FD-4115-420F-86DD-FF12819A1C5B}" dt="2026-03-18T14:10:27.650" v="328" actId="20577"/>
          <ac:spMkLst>
            <pc:docMk/>
            <pc:sldMk cId="3297814128" sldId="306"/>
            <ac:spMk id="3" creationId="{90C58FCF-E840-496C-DE74-ED8FB899078D}"/>
          </ac:spMkLst>
        </pc:spChg>
      </pc:sldChg>
    </pc:docChg>
  </pc:docChgLst>
</pc:chgInfo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B10844-D89E-4F15-949C-ED852F9C6D05}" authorId="{51540689-1479-AB28-34C0-7C4CC5EFBA3B}" created="2026-03-18T09:38:25.9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7" creationId="{00000000-0000-0000-0000-000000000000}"/>
    </ac:deMkLst>
    <p188:txBody>
      <a:bodyPr/>
      <a:lstStyle/>
      <a:p>
        <a:r>
          <a:rPr lang="it-IT"/>
          <a:t>TB - substitute this with table of parameters variations during FT</a:t>
        </a:r>
      </a:p>
    </p188:txBody>
  </p188:cm>
</p188:cmLst>
</file>

<file path=ppt/comments/modernComment_10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524DD4-7A55-49C3-9CC6-694B3D7F61DD}" authorId="{51540689-1479-AB28-34C0-7C4CC5EFBA3B}" created="2026-03-18T10:08:03.2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6"/>
      <ac:picMk id="15" creationId="{57208762-157E-C8B1-3001-97D984802587}"/>
    </ac:deMkLst>
    <p188:txBody>
      <a:bodyPr/>
      <a:lstStyle/>
      <a:p>
        <a:r>
          <a:rPr lang="it-IT"/>
          <a:t>TB - replace with FT params</a:t>
        </a:r>
      </a:p>
    </p188:txBody>
  </p188:cm>
</p188:cmLst>
</file>

<file path=ppt/comments/modernComment_12A_581C40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636C1B-1B76-4940-97E0-FAF77AFB4F5F}" authorId="{51540689-1479-AB28-34C0-7C4CC5EFBA3B}" created="2026-03-18T10:07:08.689">
    <pc:sldMkLst xmlns:pc="http://schemas.microsoft.com/office/powerpoint/2013/main/command">
      <pc:docMk/>
      <pc:sldMk cId="1478246409" sldId="298"/>
    </pc:sldMkLst>
    <p188:txBody>
      <a:bodyPr/>
      <a:lstStyle/>
      <a:p>
        <a:r>
          <a:rPr lang="it-IT"/>
          <a:t>TB - time allowing -&gt; add eq for each metric component</a:t>
        </a:r>
      </a:p>
    </p188:txBody>
  </p188:cm>
</p188:cmLst>
</file>

<file path=ppt/comments/modernComment_131_6D991A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D62BDB-7C5E-4C75-8FF2-0015609B62C8}" authorId="{51540689-1479-AB28-34C0-7C4CC5EFBA3B}" created="2026-03-18T10:08:03.2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6"/>
      <ac:picMk id="15" creationId="{57208762-157E-C8B1-3001-97D984802587}"/>
    </ac:deMkLst>
    <p188:txBody>
      <a:bodyPr/>
      <a:lstStyle/>
      <a:p>
        <a:r>
          <a:rPr lang="it-IT"/>
          <a:t>TB - replace with FT params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7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DECF-BB9C-B64E-857B-C28393119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F081D-1522-206F-7059-25DC50151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84E97-DCFE-4715-B8F0-969DF5D5F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391F8-5BF3-47A8-F930-F8830D8C27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51DD9-789C-D411-88A5-3EDA09BF4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02876-CD24-48D0-09B4-6D9CEF783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A3C5C-EC82-F9B4-3D3E-A4E2458A1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E7BA7-C429-FE37-4801-5144144AA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66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D2D2D-8CF2-3626-2EB3-58FE0CD2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DDA3B9-C739-D45A-A3C3-A034BA2B4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429B4-795F-A38D-BDA0-F75C7981C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C7C99-9791-2ADE-CCF8-1B933BF3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84EEC-234D-B31F-B946-AD57D3E82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B64BC-05A0-1574-AE82-51616764E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D998F-3CC4-A4C9-240D-8700D52BE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E0D5-7F25-C4EB-2F8B-10375225B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9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EC8F-ADE3-8250-4656-C6C4F3925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62DED-11FD-C2F5-3DF0-A5786E6F7C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CD25A-F1F7-0BA4-0565-1400E375D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F830C-0704-7575-1F9A-5ECE001DE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BAD70-5187-5D4C-054F-D1650579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9F550-3A2C-6628-9604-A985760C7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F4072A-90CA-24AE-5CC6-4A26697BD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DB33B-C35C-E3C5-8551-32D7EEF4E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3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1856C-46D1-80EB-6482-36D1EB32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6EA4E-5D11-CEDA-FE5C-19822DEC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8CF11-F475-1DB1-EFFE-BF8D49249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2D678-6E1B-7606-2AF0-47B93EDE2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C058-1F75-98F2-D14A-19F0C8053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6E9D4-231E-05F5-49D7-143D311D4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00DE3-615F-02D5-8982-43D8ACD1F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70516-A767-69D4-3564-9562F8F6B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03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3EC77-670A-37B7-88D1-0F68BD30C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B2218-788C-DAB6-6EB2-2C87080C9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5E260-4885-7318-337F-575391DB9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6D047-B751-7E2C-C3A2-A50306C60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78bfd3bfb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3d78bfd3bfb_3_5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d78bfd3bfb_3_5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075B8-7CB5-F29E-1482-0289D862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146-7509-C241-A627-1DF7BFAA74C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4A1DC-9C7D-6521-1861-48B3C29E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59C87-5D40-54F3-36CB-30CAF886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0B7-332B-2F4C-907F-E0DCF951275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18D4-ADA0-5B2C-A5BB-0B763FEBC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49482-8AB4-8CB0-273C-73C7EFCF2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F9D14-4BF7-4CE7-C46A-FD7C7B0F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146-7509-C241-A627-1DF7BFAA74C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FE3DA-E2A4-9C43-5DAD-6C443DA8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0A7E-7456-3A1C-9C3A-B65CE9B9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0B7-332B-2F4C-907F-E0DCF951275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E091-4564-1AE4-A97A-C0E6FBD3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FFA3-5400-DE80-B0A3-49CD4E241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9D487-D5D5-60F3-C0A7-80C7A000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146-7509-C241-A627-1DF7BFAA74C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D866-18EA-BD31-AB1D-1C5C6E4E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6E20-B5D6-69AD-236A-07BE4FFA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E0B7-332B-2F4C-907F-E0DCF951275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51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A_581C400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1_6D991AFB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11480" y="1097280"/>
            <a:ext cx="82296" cy="2560320"/>
          </a:xfrm>
          <a:prstGeom prst="rect">
            <a:avLst/>
          </a:prstGeom>
          <a:solidFill>
            <a:srgbClr val="E5882E"/>
          </a:solidFill>
          <a:ln w="12700">
            <a:solidFill>
              <a:srgbClr val="E588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94360" y="1097280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Artificially Intelligent RCTs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594360" y="2304288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Leveraging Large Language Models for Synthetic Experimental Research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94360" y="2944368"/>
            <a:ext cx="8229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8FAAC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Raymond Duch  ·  Tommaso Batistoni  ·  Martina Beretta  ·  Raymond Low  ·  Benjamin S. Manning  ·  Kento Ohara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94360" y="3273552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A8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Oxford  ·  MIT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663440"/>
            <a:ext cx="9144000" cy="480060"/>
          </a:xfrm>
          <a:prstGeom prst="rect">
            <a:avLst/>
          </a:prstGeom>
          <a:solidFill>
            <a:srgbClr val="243459"/>
          </a:solidFill>
          <a:ln w="12700">
            <a:solidFill>
              <a:srgbClr val="2434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57200" y="4663440"/>
            <a:ext cx="822960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Talking to Machines  ·  Delhi  ·  March 2026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6A73A-991C-29FB-E95C-2C6BA230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0CAB714-5433-2D11-B100-0FE5C13699FC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49B8305-D121-67B2-AF21-6394512D9189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</a:rPr>
              <a:t>Prompts</a:t>
            </a:r>
            <a:endParaRPr lang="it-IT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493CA7A-6DD1-397B-D540-2CA55EB3FF3B}"/>
              </a:ext>
            </a:extLst>
          </p:cNvPr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5B0C1967-118E-F046-1C27-12976165E450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16</a:t>
            </a:r>
            <a:endParaRPr lang="en-US" sz="1000" dirty="0"/>
          </a:p>
        </p:txBody>
      </p:sp>
      <p:pic>
        <p:nvPicPr>
          <p:cNvPr id="23" name="Immagine 22" descr="Immagine che contiene testo, schermata, Caratte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9C3B3A8A-4EEC-00CE-BD81-D61C52603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0" y="826407"/>
            <a:ext cx="5370288" cy="1921329"/>
          </a:xfrm>
          <a:prstGeom prst="rect">
            <a:avLst/>
          </a:prstGeom>
        </p:spPr>
      </p:pic>
      <p:pic>
        <p:nvPicPr>
          <p:cNvPr id="24" name="Immagine 23" descr="Immagine che contiene testo, schermata, Caratte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72F5F974-7162-1220-12B5-8BA38AD45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142" y="2865740"/>
            <a:ext cx="5379359" cy="18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Metrics: Composite Replication Score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50" i="1" dirty="0">
              <a:solidFill>
                <a:srgbClr val="6B7C93"/>
              </a:solidFill>
              <a:ea typeface="Calibri"/>
              <a:cs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0058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20040" y="1078992"/>
            <a:ext cx="8503920" cy="475488"/>
          </a:xfrm>
          <a:prstGeom prst="rect">
            <a:avLst/>
          </a:prstGeom>
          <a:solidFill>
            <a:srgbClr val="1A2744"/>
          </a:solidFill>
          <a:ln w="12700">
            <a:solidFill>
              <a:srgbClr val="1A27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57200" y="1097280"/>
            <a:ext cx="8229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 =  0.50 × EffectDistance  +  0.30 × HellingerComponent  +  0.20 × CalibHetComponent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320040" y="1664208"/>
            <a:ext cx="2706624" cy="257860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20040" y="1664208"/>
            <a:ext cx="2706624" cy="73152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29768" y="1773936"/>
            <a:ext cx="566928" cy="292608"/>
          </a:xfrm>
          <a:prstGeom prst="roundRect">
            <a:avLst>
              <a:gd name="adj" fmla="val 15625"/>
            </a:avLst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29768" y="1773936"/>
            <a:ext cx="5669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50%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069848" y="1792224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A1  Effect-Size Distance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57200" y="2103120"/>
            <a:ext cx="24323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LogOR Distance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450057" y="2401729"/>
            <a:ext cx="2446590" cy="1601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Logistic regression fitted on predictions. Log-OR distance between synthetic and human treatment effects, averaged across the 3 active arms (CDC Health, Low Cash, High Cash). Scaled 0–100; 0 = perfect match, 100 = ≥ 20× off.</a:t>
            </a:r>
            <a:endParaRPr lang="en-US" sz="11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1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000" i="1" dirty="0">
                <a:solidFill>
                  <a:srgbClr val="1E90B0"/>
                </a:solidFill>
                <a:latin typeface="Calibri"/>
                <a:ea typeface="Calibri"/>
                <a:cs typeface="Calibri"/>
              </a:rPr>
              <a:t>dₖ = min(|log(ORₛ) − log(ORₕ)|, log 20)</a:t>
            </a:r>
            <a:endParaRPr lang="en-US" sz="1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000" i="1" err="1">
                <a:solidFill>
                  <a:srgbClr val="1E90B0"/>
                </a:solidFill>
                <a:latin typeface="Calibri"/>
                <a:ea typeface="Calibri"/>
                <a:cs typeface="Calibri"/>
              </a:rPr>
              <a:t>EffDist</a:t>
            </a:r>
            <a:r>
              <a:rPr lang="en-US" sz="1000" i="1" dirty="0">
                <a:solidFill>
                  <a:srgbClr val="1E90B0"/>
                </a:solidFill>
                <a:latin typeface="Calibri"/>
                <a:ea typeface="Calibri"/>
                <a:cs typeface="Calibri"/>
              </a:rPr>
              <a:t> = min(mean(dₖ) / log 20, 1) × 100</a:t>
            </a:r>
            <a:endParaRPr lang="en-US" sz="1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US" sz="1000" i="1" dirty="0">
              <a:solidFill>
                <a:srgbClr val="1E90B0"/>
              </a:solidFill>
              <a:latin typeface="Calibri"/>
              <a:ea typeface="Calibri"/>
              <a:cs typeface="Calibri"/>
            </a:endParaRPr>
          </a:p>
          <a:p>
            <a:endParaRPr lang="en-US" sz="11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endParaRPr lang="en-US" sz="11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endParaRPr lang="en-US" sz="11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57200" y="4133088"/>
            <a:ext cx="1828800" cy="201168"/>
          </a:xfrm>
          <a:prstGeom prst="roundRect">
            <a:avLst>
              <a:gd name="adj" fmla="val 18182"/>
            </a:avLst>
          </a:prstGeom>
          <a:solidFill>
            <a:srgbClr val="D6EEF5"/>
          </a:solidFill>
          <a:ln w="1270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57200" y="4133088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90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Continuous replication analogue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3227832" y="1664208"/>
            <a:ext cx="2706624" cy="257860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227832" y="1664208"/>
            <a:ext cx="2706624" cy="73152"/>
          </a:xfrm>
          <a:prstGeom prst="rect">
            <a:avLst/>
          </a:prstGeom>
          <a:solidFill>
            <a:srgbClr val="243459"/>
          </a:solidFill>
          <a:ln w="12700">
            <a:solidFill>
              <a:srgbClr val="2434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3337560" y="1773936"/>
            <a:ext cx="566928" cy="292608"/>
          </a:xfrm>
          <a:prstGeom prst="roundRect">
            <a:avLst>
              <a:gd name="adj" fmla="val 15625"/>
            </a:avLst>
          </a:prstGeom>
          <a:solidFill>
            <a:srgbClr val="243459"/>
          </a:solidFill>
          <a:ln w="12700">
            <a:solidFill>
              <a:srgbClr val="2434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337560" y="1773936"/>
            <a:ext cx="5669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30%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977640" y="1792224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A2  Per-Arm Hellinger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364992" y="2103120"/>
            <a:ext cx="24323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Distributional Match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350705" y="2408873"/>
            <a:ext cx="2446591" cy="16233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Hellinger distance between predicted and true outcome distributions within each of the 4 treatment arms, then averaged. Robust to class imbalance (sqrt-compresses small errors). Scaled 0–100.</a:t>
            </a:r>
          </a:p>
          <a:p>
            <a:endParaRPr lang="en-US" sz="1100" dirty="0">
              <a:solidFill>
                <a:srgbClr val="1A2744"/>
              </a:solidFill>
              <a:ea typeface="Calibri"/>
              <a:cs typeface="Calibri"/>
            </a:endParaRPr>
          </a:p>
          <a:p>
            <a:endParaRPr lang="en-US" sz="1100" dirty="0">
              <a:solidFill>
                <a:srgbClr val="1A2744"/>
              </a:solidFill>
              <a:ea typeface="Calibri"/>
              <a:cs typeface="Calibri"/>
            </a:endParaRPr>
          </a:p>
          <a:p>
            <a:pPr algn="ctr"/>
            <a:r>
              <a:rPr lang="en-US" sz="1000" i="1" dirty="0">
                <a:solidFill>
                  <a:srgbClr val="243459"/>
                </a:solidFill>
                <a:ea typeface="Calibri"/>
                <a:cs typeface="Calibri"/>
              </a:rPr>
              <a:t>H(</a:t>
            </a:r>
            <a:r>
              <a:rPr lang="en-US" sz="1000" i="1" err="1">
                <a:solidFill>
                  <a:srgbClr val="243459"/>
                </a:solidFill>
                <a:ea typeface="Calibri"/>
                <a:cs typeface="Calibri"/>
              </a:rPr>
              <a:t>p,q</a:t>
            </a:r>
            <a:r>
              <a:rPr lang="en-US" sz="1000" i="1" dirty="0">
                <a:solidFill>
                  <a:srgbClr val="243459"/>
                </a:solidFill>
                <a:ea typeface="Calibri"/>
                <a:cs typeface="Calibri"/>
              </a:rPr>
              <a:t>) = (1/√2) × √(∑(√pᵢ − √qᵢ)²)</a:t>
            </a:r>
            <a:endParaRPr lang="en-US" sz="1000">
              <a:ea typeface="Calibri"/>
              <a:cs typeface="Calibri"/>
            </a:endParaRPr>
          </a:p>
          <a:p>
            <a:pPr algn="ctr"/>
            <a:r>
              <a:rPr lang="en-US" sz="1000" i="1" err="1">
                <a:solidFill>
                  <a:srgbClr val="243459"/>
                </a:solidFill>
                <a:ea typeface="Calibri"/>
                <a:cs typeface="Calibri"/>
              </a:rPr>
              <a:t>HelComp</a:t>
            </a:r>
            <a:r>
              <a:rPr lang="en-US" sz="1000" i="1" dirty="0">
                <a:solidFill>
                  <a:srgbClr val="243459"/>
                </a:solidFill>
                <a:ea typeface="Calibri"/>
                <a:cs typeface="Calibri"/>
              </a:rPr>
              <a:t> = mean(Hₖ) × 100</a:t>
            </a:r>
            <a:endParaRPr lang="en-US" sz="1000" dirty="0">
              <a:ea typeface="Calibri" panose="020F0502020204030204"/>
              <a:cs typeface="Calibri" panose="020F0502020204030204"/>
            </a:endParaRPr>
          </a:p>
          <a:p>
            <a:endParaRPr lang="en-US" sz="1100" dirty="0">
              <a:solidFill>
                <a:srgbClr val="1A2744"/>
              </a:solidFill>
              <a:ea typeface="Calibri"/>
              <a:cs typeface="Calibri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3364992" y="4133088"/>
            <a:ext cx="1828800" cy="201168"/>
          </a:xfrm>
          <a:prstGeom prst="roundRect">
            <a:avLst>
              <a:gd name="adj" fmla="val 18182"/>
            </a:avLst>
          </a:prstGeom>
          <a:solidFill>
            <a:srgbClr val="D6EEF5"/>
          </a:solidFill>
          <a:ln w="1270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3364992" y="4133088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90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Within-arm distributional fidelity</a:t>
            </a:r>
            <a:endParaRPr lang="en-US" sz="950" dirty="0"/>
          </a:p>
        </p:txBody>
      </p:sp>
      <p:sp>
        <p:nvSpPr>
          <p:cNvPr id="26" name="Shape 24"/>
          <p:cNvSpPr/>
          <p:nvPr/>
        </p:nvSpPr>
        <p:spPr>
          <a:xfrm>
            <a:off x="6135624" y="1664208"/>
            <a:ext cx="2706624" cy="257860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6135624" y="1664208"/>
            <a:ext cx="2706624" cy="73152"/>
          </a:xfrm>
          <a:prstGeom prst="rect">
            <a:avLst/>
          </a:prstGeom>
          <a:solidFill>
            <a:srgbClr val="E5882E"/>
          </a:solidFill>
          <a:ln w="12700">
            <a:solidFill>
              <a:srgbClr val="E588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6245352" y="1773936"/>
            <a:ext cx="566928" cy="292608"/>
          </a:xfrm>
          <a:prstGeom prst="roundRect">
            <a:avLst>
              <a:gd name="adj" fmla="val 15625"/>
            </a:avLst>
          </a:prstGeom>
          <a:solidFill>
            <a:srgbClr val="E5882E"/>
          </a:solidFill>
          <a:ln w="12700">
            <a:solidFill>
              <a:srgbClr val="E588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6245352" y="1773936"/>
            <a:ext cx="5669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20%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6885432" y="1792224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A3  Calibration Heterogeneity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6272784" y="2103120"/>
            <a:ext cx="24323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CalHet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6258497" y="2416017"/>
            <a:ext cx="2446591" cy="1601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SD of per-arm calibration errors (predicted rate minus true rate). Distinguishes uniform miscalibration (less harmful — preserves relative treatment structure) from differential miscalibration across arms. Scaled 0–100.</a:t>
            </a:r>
          </a:p>
          <a:p>
            <a:endParaRPr lang="en-US" sz="1100" dirty="0">
              <a:solidFill>
                <a:srgbClr val="1A2744"/>
              </a:solidFill>
              <a:ea typeface="Calibri"/>
              <a:cs typeface="Calibri"/>
            </a:endParaRPr>
          </a:p>
          <a:p>
            <a:pPr algn="ctr"/>
            <a:r>
              <a:rPr lang="en-US" sz="1000" i="1" err="1">
                <a:solidFill>
                  <a:srgbClr val="E5882E"/>
                </a:solidFill>
                <a:ea typeface="Calibri"/>
                <a:cs typeface="Calibri"/>
              </a:rPr>
              <a:t>CalHet</a:t>
            </a:r>
            <a:r>
              <a:rPr lang="en-US" sz="1000" i="1" dirty="0">
                <a:solidFill>
                  <a:srgbClr val="E5882E"/>
                </a:solidFill>
                <a:ea typeface="Calibri"/>
                <a:cs typeface="Calibri"/>
              </a:rPr>
              <a:t> = SD(</a:t>
            </a:r>
            <a:r>
              <a:rPr lang="en-US" sz="1000" i="1" err="1">
                <a:solidFill>
                  <a:srgbClr val="E5882E"/>
                </a:solidFill>
                <a:ea typeface="Calibri"/>
                <a:cs typeface="Calibri"/>
              </a:rPr>
              <a:t>calib_err</a:t>
            </a:r>
            <a:r>
              <a:rPr lang="en-US" sz="1000" i="1" dirty="0">
                <a:solidFill>
                  <a:srgbClr val="E5882E"/>
                </a:solidFill>
                <a:ea typeface="Calibri"/>
                <a:cs typeface="Calibri"/>
              </a:rPr>
              <a:t>₁, ..., </a:t>
            </a:r>
            <a:r>
              <a:rPr lang="en-US" sz="1000" i="1" err="1">
                <a:solidFill>
                  <a:srgbClr val="E5882E"/>
                </a:solidFill>
                <a:ea typeface="Calibri"/>
                <a:cs typeface="Calibri"/>
              </a:rPr>
              <a:t>calib_err</a:t>
            </a:r>
            <a:r>
              <a:rPr lang="en-US" sz="1000" i="1" dirty="0">
                <a:solidFill>
                  <a:srgbClr val="E5882E"/>
                </a:solidFill>
                <a:ea typeface="Calibri"/>
                <a:cs typeface="Calibri"/>
              </a:rPr>
              <a:t>ₖ)</a:t>
            </a:r>
            <a:endParaRPr lang="en-US" sz="1000" dirty="0">
              <a:ea typeface="Calibri"/>
              <a:cs typeface="Calibri"/>
            </a:endParaRPr>
          </a:p>
          <a:p>
            <a:pPr algn="ctr"/>
            <a:r>
              <a:rPr lang="en-US" sz="1000" i="1" err="1">
                <a:solidFill>
                  <a:srgbClr val="E5882E"/>
                </a:solidFill>
                <a:ea typeface="Calibri"/>
                <a:cs typeface="Calibri"/>
              </a:rPr>
              <a:t>CalHetComp</a:t>
            </a:r>
            <a:r>
              <a:rPr lang="en-US" sz="1000" i="1" dirty="0">
                <a:solidFill>
                  <a:srgbClr val="E5882E"/>
                </a:solidFill>
                <a:ea typeface="Calibri"/>
                <a:cs typeface="Calibri"/>
              </a:rPr>
              <a:t> = min(</a:t>
            </a:r>
            <a:r>
              <a:rPr lang="en-US" sz="1000" i="1" err="1">
                <a:solidFill>
                  <a:srgbClr val="E5882E"/>
                </a:solidFill>
                <a:ea typeface="Calibri"/>
                <a:cs typeface="Calibri"/>
              </a:rPr>
              <a:t>CalHet</a:t>
            </a:r>
            <a:r>
              <a:rPr lang="en-US" sz="1000" i="1" dirty="0">
                <a:solidFill>
                  <a:srgbClr val="E5882E"/>
                </a:solidFill>
                <a:ea typeface="Calibri"/>
                <a:cs typeface="Calibri"/>
              </a:rPr>
              <a:t> / 20, 1) × 100</a:t>
            </a:r>
            <a:endParaRPr lang="en-US" sz="1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6272784" y="4133088"/>
            <a:ext cx="1828800" cy="201168"/>
          </a:xfrm>
          <a:prstGeom prst="roundRect">
            <a:avLst>
              <a:gd name="adj" fmla="val 18182"/>
            </a:avLst>
          </a:prstGeom>
          <a:solidFill>
            <a:srgbClr val="D6EEF5"/>
          </a:solidFill>
          <a:ln w="1270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6272784" y="4133088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90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Differential arm miscalibration</a:t>
            </a:r>
            <a:endParaRPr lang="en-US" sz="950" dirty="0"/>
          </a:p>
        </p:txBody>
      </p:sp>
      <p:sp>
        <p:nvSpPr>
          <p:cNvPr id="35" name="Shape 33"/>
          <p:cNvSpPr/>
          <p:nvPr/>
        </p:nvSpPr>
        <p:spPr>
          <a:xfrm>
            <a:off x="320040" y="4462272"/>
            <a:ext cx="8503920" cy="502920"/>
          </a:xfrm>
          <a:prstGeom prst="rect">
            <a:avLst/>
          </a:prstGeom>
          <a:solidFill>
            <a:srgbClr val="F0F4F8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442913" y="4477417"/>
            <a:ext cx="2870358" cy="215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Diagnostic indicators (not in composite core):</a:t>
            </a:r>
            <a:endParaRPr lang="en-US" sz="1050" dirty="0">
              <a:latin typeface="Calibri"/>
              <a:ea typeface="Calibri"/>
              <a:cs typeface="Calibri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3104673" y="4477417"/>
            <a:ext cx="4696302" cy="215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 (X/3) · Direction matches · CI inclusion · MAE · Degenerate flag</a:t>
            </a:r>
            <a:endParaRPr lang="en-US" sz="1050" dirty="0"/>
          </a:p>
        </p:txBody>
      </p:sp>
      <p:sp>
        <p:nvSpPr>
          <p:cNvPr id="38" name="Text 36"/>
          <p:cNvSpPr/>
          <p:nvPr/>
        </p:nvSpPr>
        <p:spPr>
          <a:xfrm>
            <a:off x="457200" y="4700016"/>
            <a:ext cx="8321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00" i="1" dirty="0">
              <a:solidFill>
                <a:srgbClr val="6B7C93"/>
              </a:solidFill>
              <a:ea typeface="Calibri"/>
              <a:cs typeface="Calibri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82464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FA45E1-CE9A-1BE9-DB41-033327A2E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B2B1846-7A6D-5A7D-BE08-8F8C62C4906F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D37E7F2-9A1F-7675-F52A-75EF8415082E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</a:t>
            </a:r>
            <a:r>
              <a:rPr lang="en-US" sz="2500" b="1" dirty="0" err="1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Ib</a:t>
            </a: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 Results: Conditional Distribution</a:t>
            </a:r>
            <a:endParaRPr lang="en-US" sz="2500" b="1" dirty="0">
              <a:solidFill>
                <a:srgbClr val="1A2744"/>
              </a:solidFill>
              <a:latin typeface="Georgia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839C07AA-DE0D-C49D-556D-AC11C50CF6B9}"/>
              </a:ext>
            </a:extLst>
          </p:cNvPr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A789B533-7495-1A13-E91C-4F4FB10446E9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16</a:t>
            </a:r>
            <a:endParaRPr lang="en-US" sz="1000" dirty="0"/>
          </a:p>
        </p:txBody>
      </p:sp>
      <p:pic>
        <p:nvPicPr>
          <p:cNvPr id="6" name="Immagine 5" descr="Immagine che contiene testo, diagramma, schermata, Policromia&#10;&#10;Il contenuto generato dall&amp;#39;IA potrebbe non essere corretto.">
            <a:extLst>
              <a:ext uri="{FF2B5EF4-FFF2-40B4-BE49-F238E27FC236}">
                <a16:creationId xmlns:a16="http://schemas.microsoft.com/office/drawing/2014/main" id="{45429EF0-9B25-5CD8-067C-71B26151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28" y="870857"/>
            <a:ext cx="5733143" cy="42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9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6975D7-9D98-3276-E880-D1F64D986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3D4A214-BFDD-3D1A-3F13-758787270814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D0227D3-2B1E-2717-1D01-A25495723A3D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</a:t>
            </a:r>
            <a:r>
              <a:rPr lang="en-US" sz="2500" b="1" dirty="0" err="1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Ib</a:t>
            </a: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 Results: Conditional Distribution</a:t>
            </a:r>
            <a:endParaRPr lang="en-US" sz="2500" b="1" dirty="0">
              <a:solidFill>
                <a:srgbClr val="1A2744"/>
              </a:solidFill>
              <a:latin typeface="Georgia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C1D7FCB-D415-A535-6296-B2AB0D31BDD4}"/>
              </a:ext>
            </a:extLst>
          </p:cNvPr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75B493B5-1E02-B2E2-80C9-FEC7885076CC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16</a:t>
            </a:r>
            <a:endParaRPr lang="en-US" sz="1000" dirty="0"/>
          </a:p>
        </p:txBody>
      </p:sp>
      <p:pic>
        <p:nvPicPr>
          <p:cNvPr id="6" name="Immagine 5" descr="Immagine che contiene testo, schermata, diagramma, Parallelo&#10;&#10;Il contenuto generato dall&amp;#39;IA potrebbe non essere corretto.">
            <a:extLst>
              <a:ext uri="{FF2B5EF4-FFF2-40B4-BE49-F238E27FC236}">
                <a16:creationId xmlns:a16="http://schemas.microsoft.com/office/drawing/2014/main" id="{7D7626BE-FBEF-6FDB-4BB6-B8DD46215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835" y="825499"/>
            <a:ext cx="6112329" cy="43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8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C928D-9062-EDD2-3F9D-18E50F11D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DEC8C49-116D-0B8A-B385-058913942F92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F9B6E75-9DAA-B5AC-A137-B01EA0A9A01B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</a:t>
            </a:r>
            <a:r>
              <a:rPr lang="en-US" sz="2500" b="1" dirty="0" err="1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Ib</a:t>
            </a: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 Results: Conditional Distribution</a:t>
            </a:r>
            <a:endParaRPr lang="en-US" sz="2500" b="1" dirty="0">
              <a:solidFill>
                <a:srgbClr val="1A2744"/>
              </a:solidFill>
              <a:latin typeface="Georgia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1EDC2B8-827F-3C7D-2E86-3CD850F016F1}"/>
              </a:ext>
            </a:extLst>
          </p:cNvPr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9CE5F50F-E30A-BEF7-C1EB-9886902AF1C0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16</a:t>
            </a:r>
            <a:endParaRPr lang="en-US" sz="1000" dirty="0"/>
          </a:p>
        </p:txBody>
      </p:sp>
      <p:pic>
        <p:nvPicPr>
          <p:cNvPr id="6" name="Immagine 5" descr="Immagine che contiene testo, schermata, diagramma, linea&#10;&#10;Il contenuto generato dall&amp;#39;IA potrebbe non essere corretto.">
            <a:extLst>
              <a:ext uri="{FF2B5EF4-FFF2-40B4-BE49-F238E27FC236}">
                <a16:creationId xmlns:a16="http://schemas.microsoft.com/office/drawing/2014/main" id="{71429BAB-CBCA-D5C7-2B94-3F910DB6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1" y="938892"/>
            <a:ext cx="7864929" cy="39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9FF09-37E9-D5DA-813E-13A85027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69C304F-5DEA-34C4-9FEB-613789C430D8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9643E0B-919B-1C49-6AF4-71243329CC14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II: Full RCT Synthetic Replication</a:t>
            </a:r>
            <a:endParaRPr lang="en-US" sz="2500" dirty="0">
              <a:latin typeface="Georgia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8F66C0C-64A2-EC2B-79EA-3E285DF889B5}"/>
              </a:ext>
            </a:extLst>
          </p:cNvPr>
          <p:cNvSpPr/>
          <p:nvPr/>
        </p:nvSpPr>
        <p:spPr>
          <a:xfrm>
            <a:off x="45720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6B7C93"/>
                </a:solidFill>
                <a:latin typeface="Calibri"/>
                <a:ea typeface="Calibri"/>
                <a:cs typeface="Calibri"/>
              </a:rPr>
              <a:t>P(Y | T, X)</a:t>
            </a:r>
            <a:endParaRPr lang="en-US" sz="125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6662C4B0-A55A-9E1A-B2C4-DC5BA7B0F567}"/>
              </a:ext>
            </a:extLst>
          </p:cNvPr>
          <p:cNvSpPr/>
          <p:nvPr/>
        </p:nvSpPr>
        <p:spPr>
          <a:xfrm>
            <a:off x="457200" y="10058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B8D4D7F-6B10-BCD3-DE3E-52F4AF21E18A}"/>
              </a:ext>
            </a:extLst>
          </p:cNvPr>
          <p:cNvSpPr/>
          <p:nvPr/>
        </p:nvSpPr>
        <p:spPr>
          <a:xfrm>
            <a:off x="457200" y="1024855"/>
            <a:ext cx="6743335" cy="3638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design</a:t>
            </a:r>
            <a:endParaRPr lang="en-US" sz="1300" dirty="0"/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Synthetic replication of Duch et al. (2023)</a:t>
            </a:r>
            <a:endParaRPr lang="en-US" sz="13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Preservation of full participant profiles in both training and inference phases – i.e., 19 covariates, including information on socio-economic status, social network, and social media use</a:t>
            </a:r>
          </a:p>
          <a:p>
            <a:pPr marL="285750" indent="-285750">
              <a:buFont typeface="Calibri,Sans-Serif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Bounded to original sample size</a:t>
            </a:r>
          </a:p>
          <a:p>
            <a:pPr marL="285750" indent="-285750">
              <a:buFont typeface="Calibri,Sans-Serif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Bounded to original treatment effects magnitude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Dataset</a:t>
            </a:r>
            <a:r>
              <a:rPr lang="en-US" sz="5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 </a:t>
            </a:r>
            <a:endParaRPr lang="en-US" sz="13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1300" dirty="0">
                <a:solidFill>
                  <a:srgbClr val="1A2744"/>
                </a:solidFill>
                <a:ea typeface="Calibri"/>
                <a:cs typeface="Calibri"/>
              </a:rPr>
              <a:t>1538 units in training</a:t>
            </a:r>
          </a:p>
          <a:p>
            <a:pPr marL="285750" indent="-285750">
              <a:buFont typeface="Calibri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 panose="020F0502020204030204"/>
                <a:ea typeface="Calibri"/>
                <a:cs typeface="Calibri"/>
              </a:rPr>
              <a:t>1537 units in holdout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Conditional distributional fidelity</a:t>
            </a:r>
            <a:endParaRPr lang="en-US" sz="13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endParaRPr lang="en-US" sz="6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Can LLMs reproduce the outcome distributions of Duch et al. (2025)?</a:t>
            </a:r>
          </a:p>
          <a:p>
            <a:endParaRPr lang="en-US" sz="7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Metrics: composite</a:t>
            </a:r>
            <a:endParaRPr lang="en-US" sz="13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600" dirty="0">
              <a:solidFill>
                <a:srgbClr val="1A2744"/>
              </a:solidFill>
              <a:ea typeface="Calibri"/>
              <a:cs typeface="Calibri"/>
            </a:endParaRPr>
          </a:p>
          <a:p>
            <a:endParaRPr lang="en-US" sz="7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Models: GPT-4o &amp;  Llama 3.1 8B/70B with fine-tuning regime derived from Phase I</a:t>
            </a:r>
            <a:endParaRPr lang="en-US" sz="13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endParaRPr lang="en-US" sz="1300" b="1" dirty="0">
              <a:solidFill>
                <a:srgbClr val="1A2744"/>
              </a:solidFill>
              <a:ea typeface="Calibri"/>
              <a:cs typeface="Calibri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6E584BE3-B9B2-8F90-F988-45FF4DE75596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87504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4B01F-0CD7-06A5-C06E-128401C88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AF5E9C9-5C89-8AF5-0E2E-2F9DD14DC9A3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6CA1894-616D-0270-C9EB-E6B4D7A6C2A6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II Results (Bench: Full Human Sample)</a:t>
            </a:r>
            <a:endParaRPr lang="en-US" sz="2500" dirty="0">
              <a:solidFill>
                <a:srgbClr val="1A2744"/>
              </a:solidFill>
              <a:latin typeface="Georgia"/>
              <a:ea typeface="Georgia" pitchFamily="34" charset="-122"/>
              <a:cs typeface="Georgia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5A64E0A-1311-17CC-C5E1-8FA9EAB63B10}"/>
              </a:ext>
            </a:extLst>
          </p:cNvPr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0107F90D-1EEE-1197-1AD2-D25161D84DFB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16</a:t>
            </a:r>
            <a:endParaRPr lang="en-US" sz="1000" dirty="0"/>
          </a:p>
        </p:txBody>
      </p:sp>
      <p:pic>
        <p:nvPicPr>
          <p:cNvPr id="5" name="Immagine 4" descr="Immagine che contiene testo, schermata, diagramma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C9E4FD2A-DA67-9E30-C21B-6CC20706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43" y="853620"/>
            <a:ext cx="7710715" cy="41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CEC1D6-6440-F621-8820-1779645D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132249D-410E-B920-DA13-FD5998B71006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0ADB8F9-E4E9-2E44-6625-E95581D33730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II Results (Bench: Full Human Sample)</a:t>
            </a:r>
            <a:endParaRPr lang="en-US" sz="2500" dirty="0">
              <a:solidFill>
                <a:srgbClr val="1A2744"/>
              </a:solidFill>
              <a:latin typeface="Georgia"/>
              <a:ea typeface="Georgia" pitchFamily="34" charset="-122"/>
              <a:cs typeface="Georgia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8387FC5-B24E-AAE2-52E2-4C5CB4377A95}"/>
              </a:ext>
            </a:extLst>
          </p:cNvPr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4BC968B0-8A96-5BAE-3A20-E0F1517D7FFF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16</a:t>
            </a:r>
            <a:endParaRPr lang="en-US" sz="1000" dirty="0"/>
          </a:p>
        </p:txBody>
      </p:sp>
      <p:pic>
        <p:nvPicPr>
          <p:cNvPr id="24" name="Immagine 23" descr="Immagine che contiene testo, diagramma, schermata, linea&#10;&#10;Il contenuto generato dall&amp;#39;IA potrebbe non essere corretto.">
            <a:extLst>
              <a:ext uri="{FF2B5EF4-FFF2-40B4-BE49-F238E27FC236}">
                <a16:creationId xmlns:a16="http://schemas.microsoft.com/office/drawing/2014/main" id="{FFE5C61E-9DE2-3178-4FEF-19FF2BE65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57" y="825499"/>
            <a:ext cx="5751286" cy="42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6AE23-073E-0704-ABE8-49CE51BE8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82125B0-FD1B-B39F-49D8-2AE0E62A0D33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93B99A7-4E66-9013-CA98-0B79B380A079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II Results (Bench: Full Human Sample)</a:t>
            </a:r>
            <a:endParaRPr lang="en-US" sz="2500" dirty="0">
              <a:solidFill>
                <a:srgbClr val="1A2744"/>
              </a:solidFill>
              <a:latin typeface="Georgia"/>
              <a:ea typeface="Georgia" pitchFamily="34" charset="-122"/>
              <a:cs typeface="Georgia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FF28E52-7887-C76C-4752-995938161817}"/>
              </a:ext>
            </a:extLst>
          </p:cNvPr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92B10D0B-7C35-3A43-E034-306828BF2D0E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16</a:t>
            </a:r>
            <a:endParaRPr lang="en-US" sz="1000" dirty="0"/>
          </a:p>
        </p:txBody>
      </p:sp>
      <p:pic>
        <p:nvPicPr>
          <p:cNvPr id="5" name="Immagine 4" descr="Immagine che contiene testo, schermata, diagramma, Diagramma&#10;&#10;Il contenuto generato dall&amp;#39;IA potrebbe non essere corretto.">
            <a:extLst>
              <a:ext uri="{FF2B5EF4-FFF2-40B4-BE49-F238E27FC236}">
                <a16:creationId xmlns:a16="http://schemas.microsoft.com/office/drawing/2014/main" id="{9EB956F7-61C8-C26B-3D2B-628A3C30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1016000"/>
            <a:ext cx="8708572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A48DA-6A9A-5374-4E60-70B1CF47D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B0993C9-5027-EA50-BB25-B31C4F4F7BC9}"/>
              </a:ext>
            </a:extLst>
          </p:cNvPr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0D3CDD7-7962-524D-7B11-25F371F394F8}"/>
              </a:ext>
            </a:extLst>
          </p:cNvPr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II Results (Bench: Full Human Sample)</a:t>
            </a:r>
            <a:endParaRPr lang="en-US" sz="2500" dirty="0">
              <a:solidFill>
                <a:srgbClr val="1A2744"/>
              </a:solidFill>
              <a:latin typeface="Georgia"/>
              <a:ea typeface="Georgia" pitchFamily="34" charset="-122"/>
              <a:cs typeface="Georgia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B1E8D89-0209-CFBF-0F85-A7008AD677CD}"/>
              </a:ext>
            </a:extLst>
          </p:cNvPr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4A610EC5-B6D2-307C-916A-C67D97E0564D}"/>
              </a:ext>
            </a:extLst>
          </p:cNvPr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16</a:t>
            </a:r>
            <a:endParaRPr lang="en-US" sz="1000" dirty="0"/>
          </a:p>
        </p:txBody>
      </p:sp>
      <p:pic>
        <p:nvPicPr>
          <p:cNvPr id="5" name="Immagine 4" descr="Immagine che contiene testo, schermata, diagramma, linea&#10;&#10;Il contenuto generato dall&amp;#39;IA potrebbe non essere corretto.">
            <a:extLst>
              <a:ext uri="{FF2B5EF4-FFF2-40B4-BE49-F238E27FC236}">
                <a16:creationId xmlns:a16="http://schemas.microsoft.com/office/drawing/2014/main" id="{0E236DBD-4EC4-C05C-56B8-8FF39E2F8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993320"/>
            <a:ext cx="7737929" cy="39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6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Motivation: The Case for Synthetic RCTs</a:t>
            </a:r>
            <a:endParaRPr lang="en-US" sz="2500" dirty="0"/>
          </a:p>
        </p:txBody>
      </p:sp>
      <p:sp>
        <p:nvSpPr>
          <p:cNvPr id="4" name="Shape 2"/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57200" y="1115568"/>
            <a:ext cx="4709160" cy="3520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Field RCTs are the gold standard — but costly</a:t>
            </a:r>
            <a:endParaRPr lang="en-US" sz="1350" dirty="0"/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financial cost, lengthy timelines, and logistics barriers limit the speed and scale of evidence generation in low- and middle-income countries (LMICs).</a:t>
            </a:r>
            <a:endParaRPr lang="en-US" sz="1350" dirty="0"/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50" dirty="0"/>
          </a:p>
          <a:p>
            <a:pPr marL="0" indent="0">
              <a:buNone/>
            </a:pPr>
            <a:r>
              <a:rPr lang="en-US" sz="135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 validity is often unclear</a:t>
            </a:r>
            <a:endParaRPr lang="en-US" sz="1350" dirty="0"/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Findings from one context may not generalise; policy relevance depends on scalability across settings.</a:t>
            </a:r>
            <a:endParaRPr lang="en-US" sz="1350" dirty="0"/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50" dirty="0"/>
          </a:p>
          <a:p>
            <a:pPr marL="0" indent="0">
              <a:buNone/>
            </a:pPr>
            <a:r>
              <a:rPr lang="en-US" sz="135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LLMs raise a new possibility</a:t>
            </a:r>
            <a:endParaRPr lang="en-US" sz="1350" dirty="0"/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50" dirty="0"/>
          </a:p>
          <a:p>
            <a:pPr marL="0" indent="0">
              <a:buNone/>
            </a:pPr>
            <a:r>
              <a:rPr lang="en-US" sz="135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AI agents approximate human decision-making in structured experimental settings, synthetic RCTs could complement field experiments at a fraction of the cost.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577840" y="1170432"/>
            <a:ext cx="3063240" cy="102412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577840" y="1170432"/>
            <a:ext cx="64008" cy="1024128"/>
          </a:xfrm>
          <a:prstGeom prst="rect">
            <a:avLst/>
          </a:prstGeom>
          <a:solidFill>
            <a:srgbClr val="E5882E"/>
          </a:solidFill>
          <a:ln w="12700">
            <a:solidFill>
              <a:srgbClr val="E588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742432" y="1225296"/>
            <a:ext cx="27889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A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$1K+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742432" y="1737360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cost per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RCT respondent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577840" y="2340864"/>
            <a:ext cx="3063240" cy="102412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577840" y="2340864"/>
            <a:ext cx="64008" cy="1024128"/>
          </a:xfrm>
          <a:prstGeom prst="rect">
            <a:avLst/>
          </a:prstGeom>
          <a:solidFill>
            <a:srgbClr val="E5882E"/>
          </a:solidFill>
          <a:ln w="12700">
            <a:solidFill>
              <a:srgbClr val="E588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742432" y="2395728"/>
            <a:ext cx="27889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A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2–5 yr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5742432" y="2907792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typical field trial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duration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577840" y="3511296"/>
            <a:ext cx="3063240" cy="102412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577840" y="3511296"/>
            <a:ext cx="64008" cy="1024128"/>
          </a:xfrm>
          <a:prstGeom prst="rect">
            <a:avLst/>
          </a:prstGeom>
          <a:solidFill>
            <a:srgbClr val="E5882E"/>
          </a:solidFill>
          <a:ln w="12700">
            <a:solidFill>
              <a:srgbClr val="E588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742432" y="3566160"/>
            <a:ext cx="27889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A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110+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5742432" y="4078224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LMICs where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is thin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57200" y="4892040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Duflo (2017); List (2024)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16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Looking Ahead...</a:t>
            </a:r>
            <a:endParaRPr lang="en-US" sz="2500" b="1" dirty="0">
              <a:solidFill>
                <a:srgbClr val="1A2744"/>
              </a:solidFill>
              <a:latin typeface="Georgia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320040" y="1115568"/>
            <a:ext cx="4069080" cy="35478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20040" y="1115568"/>
            <a:ext cx="4069080" cy="393192"/>
          </a:xfrm>
          <a:prstGeom prst="rect">
            <a:avLst/>
          </a:prstGeom>
          <a:solidFill>
            <a:srgbClr val="243459"/>
          </a:solidFill>
          <a:ln w="12700">
            <a:solidFill>
              <a:srgbClr val="2434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11480" y="1115568"/>
            <a:ext cx="388620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FFFFFF"/>
                </a:solidFill>
                <a:latin typeface="Georgia"/>
              </a:rPr>
              <a:t>Alternative Technologies</a:t>
            </a:r>
            <a:endParaRPr lang="it-IT" dirty="0"/>
          </a:p>
        </p:txBody>
      </p:sp>
      <p:sp>
        <p:nvSpPr>
          <p:cNvPr id="8" name="Text 6"/>
          <p:cNvSpPr/>
          <p:nvPr/>
        </p:nvSpPr>
        <p:spPr>
          <a:xfrm>
            <a:off x="438912" y="1572768"/>
            <a:ext cx="3858768" cy="2962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6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r>
              <a:rPr lang="en-US" sz="125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Retrieval Augmented Generation</a:t>
            </a:r>
            <a:endParaRPr lang="en-US" sz="1250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1250" dirty="0">
                <a:solidFill>
                  <a:srgbClr val="1A2744"/>
                </a:solidFill>
                <a:ea typeface="+mn-lt"/>
                <a:cs typeface="+mn-lt"/>
              </a:rPr>
              <a:t>Grounding predictions in external knowledge without retraining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Facilitate the integration of qualitative/</a:t>
            </a:r>
            <a:r>
              <a:rPr lang="en-US" sz="1250" dirty="0" err="1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ethnigraphic</a:t>
            </a: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 data</a:t>
            </a:r>
          </a:p>
          <a:p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r>
              <a:rPr lang="en-US" sz="125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Digital Twins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1250" dirty="0">
                <a:solidFill>
                  <a:srgbClr val="1A2744"/>
                </a:solidFill>
                <a:ea typeface="+mn-lt"/>
                <a:cs typeface="+mn-lt"/>
              </a:rPr>
              <a:t>Persistent dynamic agent profiles calibrated to individual data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1250" dirty="0">
                <a:solidFill>
                  <a:srgbClr val="1A2744"/>
                </a:solidFill>
                <a:ea typeface="+mn-lt"/>
                <a:cs typeface="+mn-lt"/>
              </a:rPr>
              <a:t>Support longitudinal/counterfactual simulations across interventions</a:t>
            </a:r>
            <a:endParaRPr lang="en-US" dirty="0"/>
          </a:p>
          <a:p>
            <a:r>
              <a:rPr lang="en-US" sz="1300" b="1" dirty="0">
                <a:solidFill>
                  <a:srgbClr val="1A2744"/>
                </a:solidFill>
                <a:ea typeface="Calibri"/>
                <a:cs typeface="Calibri"/>
              </a:rPr>
              <a:t>Prompting</a:t>
            </a:r>
          </a:p>
          <a:p>
            <a:pPr marL="342900" indent="-342900">
              <a:buFont typeface="Arial"/>
              <a:buChar char="•"/>
            </a:pPr>
            <a:r>
              <a:rPr lang="en-US" sz="1300" dirty="0">
                <a:solidFill>
                  <a:srgbClr val="1A2744"/>
                </a:solidFill>
                <a:ea typeface="+mn-lt"/>
                <a:cs typeface="+mn-lt"/>
              </a:rPr>
              <a:t>Theory-driven engineering (</a:t>
            </a:r>
            <a:r>
              <a:rPr lang="en-US" sz="1300" dirty="0" err="1">
                <a:solidFill>
                  <a:srgbClr val="1A2744"/>
                </a:solidFill>
                <a:ea typeface="+mn-lt"/>
                <a:cs typeface="+mn-lt"/>
              </a:rPr>
              <a:t>CoT</a:t>
            </a:r>
            <a:r>
              <a:rPr lang="en-US" sz="1300" dirty="0">
                <a:solidFill>
                  <a:srgbClr val="1A2744"/>
                </a:solidFill>
                <a:ea typeface="+mn-lt"/>
                <a:cs typeface="+mn-lt"/>
              </a:rPr>
              <a:t>, persona framing) without parameter updates</a:t>
            </a:r>
          </a:p>
          <a:p>
            <a:pPr marL="342900" indent="-342900">
              <a:buFont typeface="Arial"/>
              <a:buChar char="•"/>
            </a:pPr>
            <a:r>
              <a:rPr lang="en-US" sz="1300" dirty="0">
                <a:solidFill>
                  <a:srgbClr val="1A2744"/>
                </a:solidFill>
                <a:ea typeface="+mn-lt"/>
                <a:cs typeface="+mn-lt"/>
              </a:rPr>
              <a:t>Lowest-cost intervention combinable with FT and RAG</a:t>
            </a:r>
            <a:endParaRPr lang="en-US" sz="1300">
              <a:solidFill>
                <a:srgbClr val="1A2744"/>
              </a:solidFill>
              <a:ea typeface="Calibri"/>
              <a:cs typeface="Calibri"/>
            </a:endParaRPr>
          </a:p>
          <a:p>
            <a:endParaRPr lang="en-US" sz="1250" dirty="0">
              <a:solidFill>
                <a:srgbClr val="1A2744"/>
              </a:solidFill>
              <a:ea typeface="Calibri"/>
              <a:cs typeface="Calibri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754880" y="1115568"/>
            <a:ext cx="4069080" cy="3547872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754880" y="1115568"/>
            <a:ext cx="4069080" cy="393192"/>
          </a:xfrm>
          <a:prstGeom prst="rect">
            <a:avLst/>
          </a:prstGeom>
          <a:solidFill>
            <a:srgbClr val="243459"/>
          </a:solidFill>
          <a:ln w="12700">
            <a:solidFill>
              <a:srgbClr val="2434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846320" y="1115568"/>
            <a:ext cx="388620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Generalisation &amp; New Contexts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873752" y="1572768"/>
            <a:ext cx="3858768" cy="2962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Extend beyond the Ghana anchor trial to test the scope of the synthetic RCT methodology</a:t>
            </a:r>
            <a:endParaRPr lang="en-US" sz="125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6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pPr marL="0" indent="0">
              <a:buNone/>
            </a:pPr>
            <a:r>
              <a:rPr lang="en-US" sz="125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Planned extensions:</a:t>
            </a:r>
            <a:endParaRPr lang="en-US" sz="1250" dirty="0"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,Sans-Serif"/>
              <a:buChar char="•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Greater distance b/w training and test data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New geographic contexts and populations</a:t>
            </a:r>
            <a:endParaRPr lang="en-US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Diverse health intervention types</a:t>
            </a:r>
            <a:endParaRPr lang="en-US" sz="125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Non-health policy domains</a:t>
            </a:r>
            <a:endParaRPr lang="en-US" sz="125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pPr marL="0" indent="0">
              <a:buNone/>
            </a:pPr>
            <a:r>
              <a:rPr lang="en-US" sz="125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question: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contextual factors determine when synthetic replication succeeds or fails?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16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2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E5882E"/>
          </a:solidFill>
          <a:ln w="12700">
            <a:solidFill>
              <a:srgbClr val="E588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7432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E588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57200" y="777240"/>
            <a:ext cx="8229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Towards scalable, low-cost synthetic RCTs for the Global South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57200" y="1664208"/>
            <a:ext cx="8229600" cy="841248"/>
          </a:xfrm>
          <a:prstGeom prst="rect">
            <a:avLst/>
          </a:prstGeom>
          <a:solidFill>
            <a:srgbClr val="243459"/>
          </a:solidFill>
          <a:ln w="12700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94360" y="1764792"/>
            <a:ext cx="594360" cy="594360"/>
          </a:xfrm>
          <a:prstGeom prst="ellipse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94360" y="1764792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298448" y="1719072"/>
            <a:ext cx="72237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Diagnostic-first approach - </a:t>
            </a:r>
            <a:r>
              <a:rPr lang="en-US" sz="1300" dirty="0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Three-phase diagnostic and optimization framework helps identifying fundamental LLM limitations.</a:t>
            </a:r>
            <a:endParaRPr lang="en-US" sz="130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57200" y="2624328"/>
            <a:ext cx="8229600" cy="841248"/>
          </a:xfrm>
          <a:prstGeom prst="rect">
            <a:avLst/>
          </a:prstGeom>
          <a:solidFill>
            <a:srgbClr val="243459"/>
          </a:solidFill>
          <a:ln w="12700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94360" y="2724912"/>
            <a:ext cx="594360" cy="594360"/>
          </a:xfrm>
          <a:prstGeom prst="ellipse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94360" y="2724912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298448" y="2679192"/>
            <a:ext cx="72237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Fine-tuning is the key lever - </a:t>
            </a:r>
            <a:r>
              <a:rPr lang="en-US" sz="1300" dirty="0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Model x </a:t>
            </a:r>
            <a:r>
              <a:rPr lang="en-US" sz="1300" dirty="0" err="1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LoRA</a:t>
            </a:r>
            <a:r>
              <a:rPr lang="en-US" sz="1300" dirty="0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 ranks x training depth is the primary determinant of distributional replication fidelity. The composite replication score (Effect + Hellinger + </a:t>
            </a:r>
            <a:r>
              <a:rPr lang="en-US" sz="1300" dirty="0" err="1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CalHet</a:t>
            </a:r>
            <a:r>
              <a:rPr lang="en-US" sz="1300" dirty="0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) provides a principled basis for model selection.</a:t>
            </a:r>
            <a:endParaRPr lang="en-US" sz="1300" dirty="0">
              <a:latin typeface="Calibri"/>
              <a:ea typeface="Calibri"/>
              <a:cs typeface="Calibri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57200" y="3584448"/>
            <a:ext cx="8229600" cy="841248"/>
          </a:xfrm>
          <a:prstGeom prst="rect">
            <a:avLst/>
          </a:prstGeom>
          <a:solidFill>
            <a:srgbClr val="243459"/>
          </a:solidFill>
          <a:ln w="12700">
            <a:solidFill>
              <a:srgbClr val="FFFFFF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94360" y="3685032"/>
            <a:ext cx="594360" cy="594360"/>
          </a:xfrm>
          <a:prstGeom prst="ellipse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4360" y="3685032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1298448" y="3639312"/>
            <a:ext cx="722376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If validated, the implications are large - </a:t>
            </a:r>
            <a:r>
              <a:rPr lang="en-US" sz="1300" dirty="0">
                <a:solidFill>
                  <a:srgbClr val="D8E8F5"/>
                </a:solidFill>
                <a:latin typeface="Calibri"/>
                <a:ea typeface="Calibri"/>
                <a:cs typeface="Calibri"/>
              </a:rPr>
              <a:t>Synthetic RCTs could dramatically reduce the cost and timeline of evidence generation for health and development policy - especially in contexts where field experiments are slow or infeasible.</a:t>
            </a:r>
            <a:endParaRPr lang="en-US" sz="1300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57200" y="470916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A8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raymond.duch@politics.ox.ac.uk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16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2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400" dirty="0">
                <a:solidFill>
                  <a:srgbClr val="5EC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57200" y="777240"/>
            <a:ext cx="82296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Can AI agents replicate the treatment</a:t>
            </a:r>
            <a:endParaRPr lang="en-US" sz="3700" dirty="0"/>
          </a:p>
          <a:p>
            <a:pPr marL="0" indent="0">
              <a:buNone/>
            </a:pPr>
            <a:r>
              <a:rPr lang="en-US" sz="3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effects of real-world field RCTs?</a:t>
            </a:r>
            <a:endParaRPr lang="en-US" sz="3700" dirty="0"/>
          </a:p>
        </p:txBody>
      </p:sp>
      <p:sp>
        <p:nvSpPr>
          <p:cNvPr id="5" name="Text 3"/>
          <p:cNvSpPr/>
          <p:nvPr/>
        </p:nvSpPr>
        <p:spPr>
          <a:xfrm>
            <a:off x="457200" y="2395728"/>
            <a:ext cx="78638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50" i="1" dirty="0">
                <a:solidFill>
                  <a:srgbClr val="8FAACF"/>
                </a:solidFill>
                <a:latin typeface="Calibri"/>
                <a:ea typeface="Calibri"/>
                <a:cs typeface="Calibri"/>
              </a:rPr>
              <a:t>Under what conditions, and to what extent, can LLM-powered AI agents simulate human participants – thereby replicating treatment effects from an existing RCT in a highly context-specific, underrepresented-population setting?</a:t>
            </a:r>
            <a:endParaRPr lang="en-US" sz="1550">
              <a:latin typeface="Calibri"/>
              <a:ea typeface="Calibri"/>
              <a:cs typeface="Calibri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57200" y="3675888"/>
            <a:ext cx="8229600" cy="804672"/>
          </a:xfrm>
          <a:prstGeom prst="rect">
            <a:avLst/>
          </a:prstGeom>
          <a:solidFill>
            <a:srgbClr val="1E90B0">
              <a:alpha val="25000"/>
            </a:srgbClr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3675888"/>
            <a:ext cx="73152" cy="804672"/>
          </a:xfrm>
          <a:prstGeom prst="rect">
            <a:avLst/>
          </a:prstGeom>
          <a:solidFill>
            <a:srgbClr val="E5882E"/>
          </a:solidFill>
          <a:ln w="12700">
            <a:solidFill>
              <a:srgbClr val="E588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03504" y="3721608"/>
            <a:ext cx="79552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yes: synthetic RCTs become a low-cost, scalable complement to field experiments — particularly for the Global South.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16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 cap="flat" cmpd="sng">
            <a:solidFill>
              <a:srgbClr val="1E9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2744"/>
              </a:buClr>
              <a:buSzPts val="2500"/>
              <a:buFont typeface="Georgia"/>
              <a:buNone/>
            </a:pPr>
            <a:r>
              <a:rPr lang="en" sz="2500" b="1">
                <a:solidFill>
                  <a:srgbClr val="1A2744"/>
                </a:solidFill>
                <a:latin typeface="Georgia"/>
                <a:ea typeface="Georgia"/>
                <a:cs typeface="Georgia"/>
                <a:sym typeface="Georgia"/>
              </a:rPr>
              <a:t>Project Overview: AI-RCTs Framework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20"/>
          <p:cNvCxnSpPr/>
          <p:nvPr/>
        </p:nvCxnSpPr>
        <p:spPr>
          <a:xfrm>
            <a:off x="457200" y="777240"/>
            <a:ext cx="8229600" cy="0"/>
          </a:xfrm>
          <a:prstGeom prst="straightConnector1">
            <a:avLst/>
          </a:prstGeom>
          <a:noFill/>
          <a:ln w="19050" cap="flat" cmpd="sng">
            <a:solidFill>
              <a:srgbClr val="D6EEF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0"/>
          <p:cNvSpPr/>
          <p:nvPr/>
        </p:nvSpPr>
        <p:spPr>
          <a:xfrm>
            <a:off x="228600" y="2212848"/>
            <a:ext cx="868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300" b="1" i="1" dirty="0">
                <a:solidFill>
                  <a:srgbClr val="6B7C93"/>
                </a:solidFill>
                <a:latin typeface="Georgia"/>
                <a:ea typeface="Georgia"/>
                <a:cs typeface="Georgia"/>
                <a:sym typeface="Georgia"/>
              </a:rPr>
              <a:t>Development Phases &amp; Diagnostic</a:t>
            </a:r>
            <a:endParaRPr lang="en-US" sz="1300" dirty="0">
              <a:solidFill>
                <a:srgbClr val="6B7C9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256032" y="2487168"/>
            <a:ext cx="2743200" cy="2331720"/>
          </a:xfrm>
          <a:prstGeom prst="rect">
            <a:avLst/>
          </a:prstGeom>
          <a:solidFill>
            <a:srgbClr val="1E90B0"/>
          </a:solidFill>
          <a:ln w="12700" cap="flat" cmpd="sng">
            <a:solidFill>
              <a:srgbClr val="1E9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216152" y="2651760"/>
            <a:ext cx="822960" cy="822960"/>
          </a:xfrm>
          <a:prstGeom prst="ellipse">
            <a:avLst/>
          </a:prstGeom>
          <a:solidFill>
            <a:srgbClr val="E5882E"/>
          </a:solidFill>
          <a:ln w="12700" cap="flat" cmpd="sng">
            <a:solidFill>
              <a:srgbClr val="E588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1216152" y="2651760"/>
            <a:ext cx="8229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347472" y="3584448"/>
            <a:ext cx="25603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eorgia"/>
              <a:buNone/>
            </a:pPr>
            <a:r>
              <a:rPr lang="en" sz="13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Exploratory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eorgia"/>
              <a:buNone/>
            </a:pPr>
            <a:r>
              <a:rPr lang="en" sz="13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Pre-Test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420624" y="4178808"/>
            <a:ext cx="2414016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100" dirty="0">
                <a:solidFill>
                  <a:srgbClr val="E8F4F8"/>
                </a:solidFill>
                <a:latin typeface="Calibri"/>
                <a:ea typeface="Calibri"/>
                <a:cs typeface="Calibri"/>
                <a:sym typeface="Calibri"/>
              </a:rPr>
              <a:t>Optimization of fine-tuning hyper-parameters via (restricted) grid search</a:t>
            </a:r>
            <a:endParaRPr lang="en-US" sz="1100" dirty="0">
              <a:solidFill>
                <a:srgbClr val="E8F4F8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33" name="Google Shape;133;p20"/>
          <p:cNvCxnSpPr/>
          <p:nvPr/>
        </p:nvCxnSpPr>
        <p:spPr>
          <a:xfrm>
            <a:off x="2999232" y="3648456"/>
            <a:ext cx="164592" cy="0"/>
          </a:xfrm>
          <a:prstGeom prst="straightConnector1">
            <a:avLst/>
          </a:prstGeom>
          <a:noFill/>
          <a:ln w="19050" cap="flat" cmpd="sng">
            <a:solidFill>
              <a:srgbClr val="6B7C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20"/>
          <p:cNvSpPr/>
          <p:nvPr/>
        </p:nvSpPr>
        <p:spPr>
          <a:xfrm>
            <a:off x="3163824" y="2487168"/>
            <a:ext cx="2743200" cy="2331720"/>
          </a:xfrm>
          <a:prstGeom prst="rect">
            <a:avLst/>
          </a:prstGeom>
          <a:solidFill>
            <a:srgbClr val="1E90B0"/>
          </a:solidFill>
          <a:ln w="12700" cap="flat" cmpd="sng">
            <a:solidFill>
              <a:srgbClr val="2434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4123944" y="2651760"/>
            <a:ext cx="822960" cy="822960"/>
          </a:xfrm>
          <a:prstGeom prst="ellipse">
            <a:avLst/>
          </a:prstGeom>
          <a:solidFill>
            <a:srgbClr val="ED7D31"/>
          </a:solidFill>
          <a:ln w="12700" cap="flat" cmpd="sng">
            <a:solidFill>
              <a:srgbClr val="1E9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4123944" y="2651760"/>
            <a:ext cx="8229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3255264" y="3584448"/>
            <a:ext cx="25603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eorgia"/>
              <a:buNone/>
            </a:pPr>
            <a:r>
              <a:rPr lang="en" sz="13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Full RCT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eorgia"/>
              <a:buNone/>
            </a:pPr>
            <a:r>
              <a:rPr lang="en" sz="13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Replication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3328416" y="4178808"/>
            <a:ext cx="2414016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FAACF"/>
              </a:buClr>
              <a:buSzPts val="1100"/>
              <a:buFont typeface="Calibri"/>
              <a:buNone/>
            </a:pPr>
            <a:r>
              <a:rPr lang="en"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Synthetic Ghana trials</a:t>
            </a:r>
            <a:endParaRPr lang="it-IT" sz="11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FAACF"/>
              </a:buClr>
              <a:buSzPts val="1100"/>
              <a:buFont typeface="Calibri"/>
              <a:buNone/>
            </a:pPr>
            <a:r>
              <a:rPr lang="en"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compared to human</a:t>
            </a:r>
            <a:endParaRPr sz="11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FAACF"/>
              </a:buClr>
              <a:buSzPts val="1100"/>
              <a:buFont typeface="Calibri"/>
              <a:buNone/>
            </a:pPr>
            <a:r>
              <a:rPr lang="en"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treatment effects</a:t>
            </a:r>
            <a:endParaRPr sz="11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39" name="Google Shape;139;p20"/>
          <p:cNvCxnSpPr/>
          <p:nvPr/>
        </p:nvCxnSpPr>
        <p:spPr>
          <a:xfrm>
            <a:off x="5907024" y="3648456"/>
            <a:ext cx="164592" cy="0"/>
          </a:xfrm>
          <a:prstGeom prst="straightConnector1">
            <a:avLst/>
          </a:prstGeom>
          <a:noFill/>
          <a:ln w="19050" cap="flat" cmpd="sng">
            <a:solidFill>
              <a:srgbClr val="6B7C9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20"/>
          <p:cNvSpPr/>
          <p:nvPr/>
        </p:nvSpPr>
        <p:spPr>
          <a:xfrm>
            <a:off x="6071616" y="2487168"/>
            <a:ext cx="2743200" cy="2331720"/>
          </a:xfrm>
          <a:prstGeom prst="rect">
            <a:avLst/>
          </a:prstGeom>
          <a:solidFill>
            <a:srgbClr val="243459"/>
          </a:solidFill>
          <a:ln w="12700" cap="flat" cmpd="sng">
            <a:solidFill>
              <a:srgbClr val="2434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7031736" y="2651760"/>
            <a:ext cx="822960" cy="822960"/>
          </a:xfrm>
          <a:prstGeom prst="ellipse">
            <a:avLst/>
          </a:prstGeom>
          <a:solidFill>
            <a:srgbClr val="1E90B0"/>
          </a:solidFill>
          <a:ln w="12700" cap="flat" cmpd="sng">
            <a:solidFill>
              <a:srgbClr val="1E90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7031736" y="2651760"/>
            <a:ext cx="8229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None/>
            </a:pPr>
            <a:r>
              <a:rPr lang="en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III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6163056" y="3584448"/>
            <a:ext cx="25603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eorgia"/>
              <a:buNone/>
            </a:pPr>
            <a:r>
              <a:rPr lang="en" sz="1300" b="1" dirty="0">
                <a:solidFill>
                  <a:srgbClr val="FFFFFF"/>
                </a:solidFill>
                <a:latin typeface="Georgia"/>
                <a:ea typeface="Calibri"/>
                <a:cs typeface="Calibri"/>
                <a:sym typeface="Georgia"/>
              </a:rPr>
              <a:t>Generalization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Georgia"/>
              <a:buNone/>
            </a:pPr>
            <a:r>
              <a:rPr lang="en" sz="13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&amp; New Contexts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6236208" y="4178808"/>
            <a:ext cx="2414016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FAACF"/>
              </a:buClr>
              <a:buSzPts val="1100"/>
              <a:buFont typeface="Calibri"/>
              <a:buNone/>
            </a:pPr>
            <a:r>
              <a:rPr lang="en" sz="1100">
                <a:solidFill>
                  <a:srgbClr val="8FAACF"/>
                </a:solidFill>
                <a:latin typeface="Calibri"/>
                <a:ea typeface="Calibri"/>
                <a:cs typeface="Calibri"/>
                <a:sym typeface="Calibri"/>
              </a:rPr>
              <a:t>New LMICs, new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FAACF"/>
              </a:buClr>
              <a:buSzPts val="1100"/>
              <a:buFont typeface="Calibri"/>
              <a:buNone/>
            </a:pPr>
            <a:r>
              <a:rPr lang="en" sz="1100">
                <a:solidFill>
                  <a:srgbClr val="8FAACF"/>
                </a:solidFill>
                <a:latin typeface="Calibri"/>
                <a:ea typeface="Calibri"/>
                <a:cs typeface="Calibri"/>
                <a:sym typeface="Calibri"/>
              </a:rPr>
              <a:t>health interventions,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FAACF"/>
              </a:buClr>
              <a:buSzPts val="1100"/>
              <a:buFont typeface="Calibri"/>
              <a:buNone/>
            </a:pPr>
            <a:r>
              <a:rPr lang="en" sz="1100">
                <a:solidFill>
                  <a:srgbClr val="8FAACF"/>
                </a:solidFill>
                <a:latin typeface="Calibri"/>
                <a:ea typeface="Calibri"/>
                <a:cs typeface="Calibri"/>
                <a:sym typeface="Calibri"/>
              </a:rPr>
              <a:t>new policy domains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6B7C93"/>
              </a:buClr>
              <a:buSzPts val="1000"/>
              <a:buFont typeface="Calibri"/>
              <a:buNone/>
            </a:pPr>
            <a:r>
              <a:rPr lang="en" sz="1000">
                <a:solidFill>
                  <a:srgbClr val="6B7C93"/>
                </a:solidFill>
                <a:latin typeface="Calibri"/>
                <a:ea typeface="Calibri"/>
                <a:cs typeface="Calibri"/>
                <a:sym typeface="Calibri"/>
              </a:rPr>
              <a:t>3 / 16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ABAC93-848D-8ADE-0A3D-64F9F488FB11}"/>
              </a:ext>
            </a:extLst>
          </p:cNvPr>
          <p:cNvSpPr txBox="1"/>
          <p:nvPr/>
        </p:nvSpPr>
        <p:spPr>
          <a:xfrm>
            <a:off x="457199" y="964406"/>
            <a:ext cx="824388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kern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Efficiency gains from synthetic RCTs are a function of LLM accuracy in simulating human </a:t>
            </a:r>
            <a:r>
              <a:rPr lang="en-US" sz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behavior</a:t>
            </a:r>
            <a:r>
              <a:rPr lang="en-US" sz="1200" kern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.</a:t>
            </a:r>
            <a:endParaRPr lang="it-IT" dirty="0"/>
          </a:p>
          <a:p>
            <a:r>
              <a:rPr lang="en-US" sz="1200" kern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How to </a:t>
            </a:r>
            <a:r>
              <a:rPr lang="en-US" sz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specialize</a:t>
            </a:r>
            <a:r>
              <a:rPr lang="en-US" sz="1200" kern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 an LLM </a:t>
            </a:r>
            <a:r>
              <a:rPr lang="en-US" sz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for this task</a:t>
            </a:r>
            <a:r>
              <a:rPr lang="en-US" sz="1200" kern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?</a:t>
            </a:r>
            <a:endParaRPr lang="en-US"/>
          </a:p>
          <a:p>
            <a:endParaRPr lang="en-US" sz="1200" dirty="0">
              <a:solidFill>
                <a:srgbClr val="3B4F6B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b="1" kern="12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Hypothesis:</a:t>
            </a:r>
            <a:r>
              <a:rPr lang="en-US" sz="1200" kern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 Additional fine-tuning on context- and domain-specific data, such as survey and RCT datasets, can boost LLM ability to replicate human </a:t>
            </a:r>
            <a:r>
              <a:rPr lang="en-US" sz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outcome distributions and treatment</a:t>
            </a:r>
            <a:r>
              <a:rPr lang="en-US" sz="1200" kern="1200" dirty="0">
                <a:solidFill>
                  <a:srgbClr val="3B4F6B"/>
                </a:solidFill>
                <a:latin typeface="Calibri"/>
                <a:ea typeface="Calibri"/>
                <a:cs typeface="Calibri"/>
              </a:rPr>
              <a:t> effects.</a:t>
            </a:r>
          </a:p>
        </p:txBody>
      </p:sp>
    </p:spTree>
    <p:extLst>
      <p:ext uri="{BB962C8B-B14F-4D97-AF65-F5344CB8AC3E}">
        <p14:creationId xmlns:p14="http://schemas.microsoft.com/office/powerpoint/2010/main" val="323476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2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2860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000" b="1" dirty="0">
                <a:solidFill>
                  <a:srgbClr val="FFFFFF"/>
                </a:solidFill>
                <a:latin typeface="Georgia"/>
                <a:ea typeface="Georgia" pitchFamily="34" charset="-122"/>
                <a:cs typeface="Georgia" pitchFamily="34" charset="-120"/>
              </a:rPr>
              <a:t>Phase I – Road Map</a:t>
            </a:r>
            <a:endParaRPr lang="en-US" sz="3000" dirty="0">
              <a:latin typeface="Georgia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74980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i="1" dirty="0">
                <a:solidFill>
                  <a:srgbClr val="8FAACF"/>
                </a:solidFill>
                <a:latin typeface="Calibri"/>
                <a:ea typeface="Calibri"/>
                <a:cs typeface="Calibri"/>
              </a:rPr>
              <a:t>Three diagnostic phases – the overall objective is to optimize fine-tuning protocols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365760" y="1097280"/>
            <a:ext cx="2724912" cy="3794760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289304" y="1481328"/>
            <a:ext cx="877824" cy="877824"/>
          </a:xfrm>
          <a:prstGeom prst="ellipse">
            <a:avLst/>
          </a:prstGeom>
          <a:solidFill>
            <a:srgbClr val="E5882E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289304" y="1481328"/>
            <a:ext cx="877824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Georgia"/>
              </a:rPr>
              <a:t>Ia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457200" y="2487168"/>
            <a:ext cx="2542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Unconditional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/>
                <a:ea typeface="Georgia" pitchFamily="34" charset="-122"/>
                <a:cs typeface="Georgia" pitchFamily="34" charset="-120"/>
              </a:rPr>
              <a:t>Distribution</a:t>
            </a:r>
            <a:endParaRPr lang="en-US" sz="1300" dirty="0">
              <a:latin typeface="Georgia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75488" y="3108960"/>
            <a:ext cx="250545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588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Money request game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E588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[Gao et al., 2025]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30352" y="3584448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Reproduce human outcome distribution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530352" y="3968496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treatment heterogeneity or covariates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530352" y="4352544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Lower-bound test of distributional fidelity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3246120" y="1097280"/>
            <a:ext cx="2724912" cy="3794760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4169664" y="1481328"/>
            <a:ext cx="877824" cy="877824"/>
          </a:xfrm>
          <a:prstGeom prst="ellipse">
            <a:avLst/>
          </a:prstGeom>
          <a:solidFill>
            <a:srgbClr val="E5882E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169664" y="1481328"/>
            <a:ext cx="877824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FFFF"/>
                </a:solidFill>
                <a:latin typeface="Georgia"/>
              </a:rPr>
              <a:t>Ib</a:t>
            </a:r>
            <a:endParaRPr lang="en-US" sz="2800" dirty="0" err="1"/>
          </a:p>
        </p:txBody>
      </p:sp>
      <p:sp>
        <p:nvSpPr>
          <p:cNvPr id="20" name="Text 18"/>
          <p:cNvSpPr/>
          <p:nvPr/>
        </p:nvSpPr>
        <p:spPr>
          <a:xfrm>
            <a:off x="3337560" y="2487168"/>
            <a:ext cx="2542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00" b="1" dirty="0">
                <a:solidFill>
                  <a:srgbClr val="FFFFFF"/>
                </a:solidFill>
                <a:latin typeface="Georgia"/>
              </a:rPr>
              <a:t>Conditional</a:t>
            </a:r>
            <a:endParaRPr lang="en-US" sz="13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/>
              </a:rPr>
              <a:t>Distribution</a:t>
            </a:r>
            <a:endParaRPr lang="en-US" sz="1300" dirty="0">
              <a:ea typeface="Calibri"/>
              <a:cs typeface="Calibri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3355848" y="3108960"/>
            <a:ext cx="250545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100" i="1" dirty="0">
                <a:solidFill>
                  <a:srgbClr val="E5882E"/>
                </a:solidFill>
                <a:latin typeface="Calibri"/>
                <a:ea typeface="Calibri"/>
                <a:cs typeface="Calibri"/>
              </a:rPr>
              <a:t>Simulated 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E5882E"/>
                </a:solidFill>
                <a:latin typeface="Calibri"/>
                <a:ea typeface="Calibri"/>
                <a:cs typeface="Calibri"/>
              </a:rPr>
              <a:t>RCT</a:t>
            </a:r>
            <a:endParaRPr lang="en-US" sz="1100" dirty="0">
              <a:latin typeface="Calibri"/>
              <a:ea typeface="Calibri"/>
              <a:cs typeface="Calibri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410712" y="3584448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Approximate P(Y | T, X)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3410712" y="3968496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Font typeface="Arial"/>
              <a:buChar char="•"/>
            </a:pPr>
            <a:r>
              <a:rPr lang="en-US" sz="1150" dirty="0">
                <a:solidFill>
                  <a:srgbClr val="E8F4F8"/>
                </a:solidFill>
                <a:ea typeface="Calibri"/>
                <a:cs typeface="Calibri"/>
              </a:rPr>
              <a:t>Arbitrarily large sample size (10k training &amp; 2k holdout)</a:t>
            </a:r>
          </a:p>
        </p:txBody>
      </p:sp>
      <p:sp>
        <p:nvSpPr>
          <p:cNvPr id="24" name="Text 22"/>
          <p:cNvSpPr/>
          <p:nvPr/>
        </p:nvSpPr>
        <p:spPr>
          <a:xfrm>
            <a:off x="3410712" y="4352544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Font typeface="Arial"/>
              <a:buChar char="•"/>
            </a:pPr>
            <a:r>
              <a:rPr lang="en-US" sz="1150" dirty="0">
                <a:solidFill>
                  <a:srgbClr val="E8F4F8"/>
                </a:solidFill>
                <a:latin typeface="Calibri"/>
                <a:ea typeface="Calibri"/>
                <a:cs typeface="Calibri"/>
              </a:rPr>
              <a:t>Arbitrarily large treatment effects</a:t>
            </a:r>
            <a:endParaRPr lang="en-US" sz="1150" dirty="0">
              <a:ea typeface="Calibri"/>
              <a:cs typeface="Calibri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6126480" y="1097280"/>
            <a:ext cx="2724912" cy="3794760"/>
          </a:xfrm>
          <a:prstGeom prst="rect">
            <a:avLst/>
          </a:prstGeom>
          <a:solidFill>
            <a:srgbClr val="243459"/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6126480" y="1097280"/>
            <a:ext cx="2724912" cy="292608"/>
          </a:xfrm>
          <a:prstGeom prst="rect">
            <a:avLst/>
          </a:prstGeom>
          <a:solidFill>
            <a:srgbClr val="243459"/>
          </a:solidFill>
          <a:ln w="12700">
            <a:solidFill>
              <a:srgbClr val="24345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126480" y="1097280"/>
            <a:ext cx="27249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7050024" y="1481328"/>
            <a:ext cx="877824" cy="877824"/>
          </a:xfrm>
          <a:prstGeom prst="ellipse">
            <a:avLst/>
          </a:prstGeom>
          <a:solidFill>
            <a:srgbClr val="FFFFFF">
              <a:alpha val="20000"/>
            </a:srgbClr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7050024" y="1481328"/>
            <a:ext cx="877824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err="1">
                <a:solidFill>
                  <a:srgbClr val="FFFFFF"/>
                </a:solidFill>
                <a:latin typeface="Georgia"/>
              </a:rPr>
              <a:t>Ic</a:t>
            </a:r>
            <a:endParaRPr lang="en-US" sz="2800" dirty="0" err="1"/>
          </a:p>
        </p:txBody>
      </p:sp>
      <p:sp>
        <p:nvSpPr>
          <p:cNvPr id="30" name="Text 28"/>
          <p:cNvSpPr/>
          <p:nvPr/>
        </p:nvSpPr>
        <p:spPr>
          <a:xfrm>
            <a:off x="6217920" y="2487168"/>
            <a:ext cx="254203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ML Benchmark</a:t>
            </a:r>
            <a:endParaRPr lang="en-US" sz="1300" dirty="0"/>
          </a:p>
          <a:p>
            <a:pPr marL="0" indent="0" algn="ctr">
              <a:buNone/>
            </a:pPr>
            <a:endParaRPr lang="en-US" sz="1300" b="1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236208" y="3108960"/>
            <a:ext cx="250545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8FAAC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 vs.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8FAAC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ML models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6291072" y="3584448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8FAAC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 regression + random forest on same data</a:t>
            </a:r>
            <a:endParaRPr lang="en-US" sz="1150" dirty="0"/>
          </a:p>
        </p:txBody>
      </p:sp>
      <p:sp>
        <p:nvSpPr>
          <p:cNvPr id="33" name="Text 31"/>
          <p:cNvSpPr/>
          <p:nvPr/>
        </p:nvSpPr>
        <p:spPr>
          <a:xfrm>
            <a:off x="6291072" y="3968496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8FAAC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 for predictive accuracy</a:t>
            </a:r>
            <a:endParaRPr lang="en-US" sz="1150" dirty="0"/>
          </a:p>
        </p:txBody>
      </p:sp>
      <p:sp>
        <p:nvSpPr>
          <p:cNvPr id="34" name="Text 32"/>
          <p:cNvSpPr/>
          <p:nvPr/>
        </p:nvSpPr>
        <p:spPr>
          <a:xfrm>
            <a:off x="6291072" y="4352544"/>
            <a:ext cx="23957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8FAAC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Tests treatment effect direction &amp; magnitude recovery</a:t>
            </a:r>
            <a:endParaRPr lang="en-US" sz="1150" dirty="0"/>
          </a:p>
        </p:txBody>
      </p:sp>
      <p:sp>
        <p:nvSpPr>
          <p:cNvPr id="35" name="Text 33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16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Ia: Unconditional Distribution</a:t>
            </a:r>
            <a:endParaRPr lang="en-US" sz="2500" dirty="0">
              <a:latin typeface="Georgia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Money request game [Gao et al., 2025; Arad &amp; Rubinstein, 2012]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57200" y="10058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115568"/>
            <a:ext cx="384048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design</a:t>
            </a:r>
            <a:endParaRPr lang="en-US" sz="1300" dirty="0"/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LLMs simulated the Arad &amp; Rubinstein (2012) money request game: choose an integer 11–20. The task is purely distributional — no treatment assignment, no participant covariates.</a:t>
            </a:r>
            <a:endParaRPr lang="en-US" sz="13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b="1" dirty="0">
                <a:solidFill>
                  <a:srgbClr val="1A2744"/>
                </a:solidFill>
                <a:ea typeface="+mn-lt"/>
                <a:cs typeface="+mn-lt"/>
              </a:rPr>
              <a:t>Distributional fidelity</a:t>
            </a:r>
            <a:endParaRPr lang="en-US" sz="13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This provides a lower-bound test of distributional fidelity: can LLMs reproduce a simple, context-free human distribution?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Metrics: Jensen-Shannon (JS) Divergence, Mean, SD</a:t>
            </a:r>
            <a:endParaRPr lang="en-US" sz="1300" dirty="0"/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Permutation tests assess whether observed divergence from the human distribution is statistically distinguishable from chance. Also test differences in means and SDs.</a:t>
            </a:r>
            <a:endParaRPr lang="en-US" sz="1300" dirty="0"/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Models: GPT-4o  &amp;  Llama 3.1 8B/70B</a:t>
            </a:r>
            <a:endParaRPr lang="en-US" sz="1300" dirty="0">
              <a:latin typeface="Calibri"/>
              <a:ea typeface="Calibri"/>
              <a:cs typeface="Calibri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57200" y="4892040"/>
            <a:ext cx="7315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6B7C93"/>
                </a:solidFill>
                <a:latin typeface="Calibri"/>
                <a:ea typeface="Calibri"/>
                <a:cs typeface="Calibri"/>
              </a:rPr>
              <a:t>Gao et al. (2025, PNAS); Arad &amp; Rubinstein (2012, AER)</a:t>
            </a:r>
            <a:endParaRPr lang="en-US" sz="1000" dirty="0">
              <a:latin typeface="Calibri"/>
              <a:ea typeface="Calibri"/>
              <a:cs typeface="Calibri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16</a:t>
            </a:r>
            <a:endParaRPr lang="en-US" sz="1000" dirty="0"/>
          </a:p>
        </p:txBody>
      </p:sp>
      <p:pic>
        <p:nvPicPr>
          <p:cNvPr id="17" name="Immagine 16" descr="Immagine che contiene testo, schermata, numero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DE844E17-3DCE-A7C2-E20D-0740F3188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744" y="1040606"/>
            <a:ext cx="4262438" cy="2833688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Ia Results: Unconditional Distribution</a:t>
            </a:r>
            <a:endParaRPr lang="en-US" sz="2500" b="1" dirty="0">
              <a:solidFill>
                <a:srgbClr val="1A2744"/>
              </a:solidFill>
              <a:latin typeface="Georgia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57200" y="7772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16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Phase </a:t>
            </a:r>
            <a:r>
              <a:rPr lang="en-US" sz="2500" b="1" dirty="0" err="1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Ib</a:t>
            </a: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: Conditional Probability</a:t>
            </a:r>
            <a:endParaRPr lang="en-US" sz="2500" dirty="0">
              <a:latin typeface="Georgia"/>
            </a:endParaRPr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6B7C93"/>
                </a:solidFill>
                <a:latin typeface="Calibri"/>
                <a:ea typeface="Calibri"/>
                <a:cs typeface="Calibri"/>
              </a:rPr>
              <a:t>P(Y | T, X)</a:t>
            </a:r>
            <a:endParaRPr lang="en-US" sz="125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005840"/>
            <a:ext cx="8229600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115568"/>
            <a:ext cx="384048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design</a:t>
            </a:r>
            <a:endParaRPr lang="en-US" sz="1300" dirty="0"/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Simulated dataset anchored to Duch et al. (2023)</a:t>
            </a:r>
            <a:endParaRPr lang="en-US" sz="13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Preservation of context and structure of treatment effects</a:t>
            </a:r>
          </a:p>
          <a:p>
            <a:pPr marL="285750" indent="-285750">
              <a:buFont typeface="Calibri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Participant profiles simplified to 4 categorical covariates (i.e., age, gender, education, employment)</a:t>
            </a:r>
          </a:p>
          <a:p>
            <a:pPr marL="285750" indent="-285750">
              <a:buFont typeface="Calibri,Sans-Serif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Arbitrarily large sample size</a:t>
            </a:r>
          </a:p>
          <a:p>
            <a:pPr marL="285750" indent="-285750">
              <a:buFont typeface="Calibri,Sans-Serif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Arbitrarily large treatment effects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Simulated dataset</a:t>
            </a:r>
            <a:r>
              <a:rPr lang="en-US" sz="5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 </a:t>
            </a:r>
            <a:endParaRPr lang="en-US" sz="13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sz="1300" dirty="0">
                <a:solidFill>
                  <a:srgbClr val="1A2744"/>
                </a:solidFill>
                <a:ea typeface="Calibri"/>
                <a:cs typeface="Calibri"/>
              </a:rPr>
              <a:t>10k units in training</a:t>
            </a:r>
          </a:p>
          <a:p>
            <a:pPr marL="285750" indent="-285750">
              <a:buFont typeface="Calibri"/>
              <a:buChar char="-"/>
            </a:pPr>
            <a:r>
              <a:rPr lang="en-US" sz="1300" dirty="0">
                <a:solidFill>
                  <a:srgbClr val="1A2744"/>
                </a:solidFill>
                <a:latin typeface="Calibri" panose="020F0502020204030204"/>
                <a:ea typeface="Calibri"/>
                <a:cs typeface="Calibri"/>
              </a:rPr>
              <a:t>2k units in holdout</a:t>
            </a:r>
          </a:p>
          <a:p>
            <a:pPr marL="0" indent="0">
              <a:buNone/>
            </a:pPr>
            <a:r>
              <a:rPr lang="en-US" sz="7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Conditional distributional fidelity</a:t>
            </a:r>
            <a:endParaRPr lang="en-US" sz="13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endParaRPr lang="en-US" sz="6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Can LLMs reproduce outcome distributions that are conditional to the treatment assigned to each unit?</a:t>
            </a:r>
          </a:p>
          <a:p>
            <a:endParaRPr lang="en-US" sz="7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Metrics: composite</a:t>
            </a:r>
            <a:endParaRPr lang="en-US" sz="13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600" dirty="0">
              <a:solidFill>
                <a:srgbClr val="1A2744"/>
              </a:solidFill>
              <a:ea typeface="Calibri"/>
              <a:cs typeface="Calibri"/>
            </a:endParaRPr>
          </a:p>
          <a:p>
            <a:endParaRPr lang="en-US" sz="7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r>
              <a:rPr lang="en-US" sz="130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Models: GPT-4o &amp;  Llama 3.1 8B/70B</a:t>
            </a:r>
            <a:endParaRPr lang="en-US" sz="1300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endParaRPr lang="en-US" sz="1300" b="1" dirty="0">
              <a:solidFill>
                <a:srgbClr val="1A2744"/>
              </a:solidFill>
              <a:ea typeface="Calibri"/>
              <a:cs typeface="Calibri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046720" y="4892040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16</a:t>
            </a:r>
            <a:endParaRPr lang="en-US" sz="1000" dirty="0"/>
          </a:p>
        </p:txBody>
      </p:sp>
      <p:pic>
        <p:nvPicPr>
          <p:cNvPr id="19" name="Immagine 18" descr="Immagine che contiene testo, schermata, numero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152E9B82-B5C4-780C-4AFE-C9927FFA2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846" y="984703"/>
            <a:ext cx="4580165" cy="2620736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4008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64592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500" b="1" dirty="0">
                <a:solidFill>
                  <a:srgbClr val="1A2744"/>
                </a:solidFill>
                <a:latin typeface="Georgia"/>
                <a:ea typeface="Georgia" pitchFamily="34" charset="-122"/>
                <a:cs typeface="Georgia" pitchFamily="34" charset="-120"/>
              </a:rPr>
              <a:t>The Ghana Anchor Trial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457200" y="71323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Duch et al. (2023)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457200" y="1005840"/>
            <a:ext cx="6641024" cy="0"/>
          </a:xfrm>
          <a:prstGeom prst="line">
            <a:avLst/>
          </a:prstGeom>
          <a:noFill/>
          <a:ln w="19050">
            <a:solidFill>
              <a:srgbClr val="D6EEF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20040" y="1101281"/>
            <a:ext cx="3519253" cy="3540729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320039" y="1115568"/>
            <a:ext cx="3367994" cy="393192"/>
          </a:xfrm>
          <a:prstGeom prst="rect">
            <a:avLst/>
          </a:prstGeom>
          <a:solidFill>
            <a:srgbClr val="1E90B0"/>
          </a:solidFill>
          <a:ln w="12700">
            <a:solidFill>
              <a:srgbClr val="1E90B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30852" y="1105882"/>
            <a:ext cx="2251978" cy="4028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COVID-19 Vaccine RCT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29968" y="1636776"/>
            <a:ext cx="3338935" cy="2999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i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Nature Medicine, Dec 2023</a:t>
            </a:r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r>
              <a:rPr lang="en-US" sz="125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5,900 subjects  ·  310 villages</a:t>
            </a:r>
            <a:endParaRPr lang="en-US" sz="125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1250" b="1" dirty="0">
              <a:solidFill>
                <a:srgbClr val="1A2744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250" b="1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4 arms:</a:t>
            </a:r>
            <a:endParaRPr lang="en-US" sz="1250" dirty="0">
              <a:latin typeface="Calibri"/>
              <a:ea typeface="Calibri"/>
              <a:cs typeface="Calibri"/>
            </a:endParaRPr>
          </a:p>
          <a:p>
            <a:pPr marL="285750" indent="-285750">
              <a:buSzPct val="100000"/>
              <a:buFont typeface="Calibri"/>
              <a:buChar char="-"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Placebo (message on </a:t>
            </a:r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solar panel</a:t>
            </a: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)</a:t>
            </a:r>
            <a:endParaRPr lang="en-US" sz="125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SzPct val="100000"/>
              <a:buFont typeface="Calibri"/>
              <a:buChar char="-"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Health message</a:t>
            </a:r>
            <a:endParaRPr lang="en-US" sz="125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SzPct val="100000"/>
              <a:buFont typeface="Calibri"/>
              <a:buChar char="-"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Low cash ($3)</a:t>
            </a:r>
            <a:endParaRPr lang="en-US" sz="125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SzPct val="100000"/>
              <a:buFont typeface="Calibri"/>
              <a:buChar char="-"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High cash ($10)</a:t>
            </a:r>
            <a:endParaRPr lang="en-US" sz="125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pPr marL="0" indent="0">
              <a:buNone/>
            </a:pPr>
            <a:r>
              <a:rPr lang="en-US" sz="1250" b="1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finding: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Cash incentives increased verified vaccination by +6.3pp vs. placebo (95% CI: 2.4–10.2; p=0.001)</a:t>
            </a:r>
            <a:endParaRPr lang="en-US" sz="1250" dirty="0"/>
          </a:p>
          <a:p>
            <a:pPr marL="0" indent="0">
              <a:buNone/>
            </a:pPr>
            <a:r>
              <a:rPr lang="en-US" sz="500" dirty="0">
                <a:solidFill>
                  <a:srgbClr val="1A27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r>
              <a:rPr lang="en-US" sz="130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Non-linear relationship b/w incentive and vaccine uptake: </a:t>
            </a:r>
            <a:r>
              <a:rPr lang="en-US" sz="1250" dirty="0">
                <a:solidFill>
                  <a:srgbClr val="1A2744"/>
                </a:solidFill>
                <a:latin typeface="Calibri"/>
                <a:ea typeface="Calibri"/>
                <a:cs typeface="Calibri"/>
              </a:rPr>
              <a:t>low incentive ($3) outperformed high incentive ($10)</a:t>
            </a:r>
          </a:p>
        </p:txBody>
      </p:sp>
      <p:sp>
        <p:nvSpPr>
          <p:cNvPr id="12" name="Text 10"/>
          <p:cNvSpPr/>
          <p:nvPr/>
        </p:nvSpPr>
        <p:spPr>
          <a:xfrm>
            <a:off x="4846320" y="1115568"/>
            <a:ext cx="2436019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8046720" y="4892040"/>
            <a:ext cx="51577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C9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16</a:t>
            </a:r>
            <a:endParaRPr lang="en-US" sz="1000" dirty="0"/>
          </a:p>
        </p:txBody>
      </p:sp>
      <p:pic>
        <p:nvPicPr>
          <p:cNvPr id="10" name="Immagine 9" descr="Immagine che contiene testo, schermata, diagramma, linea&#10;&#10;Il contenuto generato dall&amp;#39;IA potrebbe non essere corretto.">
            <a:extLst>
              <a:ext uri="{FF2B5EF4-FFF2-40B4-BE49-F238E27FC236}">
                <a16:creationId xmlns:a16="http://schemas.microsoft.com/office/drawing/2014/main" id="{CFEFD0E4-F9B1-9DFF-9D8E-628232B7D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71" y="1100379"/>
            <a:ext cx="4869536" cy="29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3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1622</Words>
  <Application>Microsoft Office PowerPoint</Application>
  <PresentationFormat>Presentazione su schermo (16:9)</PresentationFormat>
  <Paragraphs>272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Artificially Intelligent RCTs</dc:title>
  <dc:subject>PptxGenJS Presentation</dc:subject>
  <dc:creator>Raymond Duch</dc:creator>
  <cp:lastModifiedBy>Raymond Duch</cp:lastModifiedBy>
  <cp:revision>714</cp:revision>
  <dcterms:created xsi:type="dcterms:W3CDTF">2026-03-15T13:14:53Z</dcterms:created>
  <dcterms:modified xsi:type="dcterms:W3CDTF">2026-03-19T00:07:49Z</dcterms:modified>
</cp:coreProperties>
</file>